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52"/>
  </p:notesMasterIdLst>
  <p:sldIdLst>
    <p:sldId id="256" r:id="rId3"/>
    <p:sldId id="267" r:id="rId4"/>
    <p:sldId id="257" r:id="rId5"/>
    <p:sldId id="272" r:id="rId6"/>
    <p:sldId id="273" r:id="rId7"/>
    <p:sldId id="268" r:id="rId8"/>
    <p:sldId id="274" r:id="rId9"/>
    <p:sldId id="275" r:id="rId10"/>
    <p:sldId id="276" r:id="rId11"/>
    <p:sldId id="316" r:id="rId12"/>
    <p:sldId id="277" r:id="rId13"/>
    <p:sldId id="259" r:id="rId14"/>
    <p:sldId id="315" r:id="rId15"/>
    <p:sldId id="265" r:id="rId16"/>
    <p:sldId id="317" r:id="rId17"/>
    <p:sldId id="318" r:id="rId18"/>
    <p:sldId id="260" r:id="rId19"/>
    <p:sldId id="261" r:id="rId20"/>
    <p:sldId id="262" r:id="rId21"/>
    <p:sldId id="264" r:id="rId22"/>
    <p:sldId id="263" r:id="rId23"/>
    <p:sldId id="266" r:id="rId24"/>
    <p:sldId id="258" r:id="rId25"/>
    <p:sldId id="271" r:id="rId26"/>
    <p:sldId id="298" r:id="rId27"/>
    <p:sldId id="299" r:id="rId28"/>
    <p:sldId id="300" r:id="rId29"/>
    <p:sldId id="301" r:id="rId30"/>
    <p:sldId id="311" r:id="rId31"/>
    <p:sldId id="312" r:id="rId32"/>
    <p:sldId id="309" r:id="rId33"/>
    <p:sldId id="302" r:id="rId34"/>
    <p:sldId id="303" r:id="rId35"/>
    <p:sldId id="304" r:id="rId36"/>
    <p:sldId id="286" r:id="rId37"/>
    <p:sldId id="314" r:id="rId38"/>
    <p:sldId id="287" r:id="rId39"/>
    <p:sldId id="305" r:id="rId40"/>
    <p:sldId id="289" r:id="rId41"/>
    <p:sldId id="306" r:id="rId42"/>
    <p:sldId id="269" r:id="rId43"/>
    <p:sldId id="291" r:id="rId44"/>
    <p:sldId id="292" r:id="rId45"/>
    <p:sldId id="293" r:id="rId46"/>
    <p:sldId id="294" r:id="rId47"/>
    <p:sldId id="295" r:id="rId48"/>
    <p:sldId id="296" r:id="rId49"/>
    <p:sldId id="297" r:id="rId50"/>
    <p:sldId id="278" r:id="rId51"/>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080414-0971-E546-A10F-235D6AE357AE}" v="5" dt="2022-10-05T18:32:28.2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2" d="100"/>
          <a:sy n="62" d="100"/>
        </p:scale>
        <p:origin x="81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32080414-0971-E546-A10F-235D6AE357AE}"/>
    <pc:docChg chg="undo custSel addSld modSld sldOrd">
      <pc:chgData name="Clements, William" userId="cbdb0636-a496-422a-8d40-98c53d494d26" providerId="ADAL" clId="{32080414-0971-E546-A10F-235D6AE357AE}" dt="2022-10-05T18:39:56.043" v="117" actId="20578"/>
      <pc:docMkLst>
        <pc:docMk/>
      </pc:docMkLst>
      <pc:sldChg chg="addSp delSp modSp mod">
        <pc:chgData name="Clements, William" userId="cbdb0636-a496-422a-8d40-98c53d494d26" providerId="ADAL" clId="{32080414-0971-E546-A10F-235D6AE357AE}" dt="2022-10-05T18:26:55.054" v="37" actId="1076"/>
        <pc:sldMkLst>
          <pc:docMk/>
          <pc:sldMk cId="469078702" sldId="256"/>
        </pc:sldMkLst>
        <pc:picChg chg="add del mod">
          <ac:chgData name="Clements, William" userId="cbdb0636-a496-422a-8d40-98c53d494d26" providerId="ADAL" clId="{32080414-0971-E546-A10F-235D6AE357AE}" dt="2022-10-05T18:26:34.064" v="32" actId="21"/>
          <ac:picMkLst>
            <pc:docMk/>
            <pc:sldMk cId="469078702" sldId="256"/>
            <ac:picMk id="4" creationId="{5200966B-1065-3110-F09B-B855972DCAFB}"/>
          </ac:picMkLst>
        </pc:picChg>
        <pc:picChg chg="add del mod">
          <ac:chgData name="Clements, William" userId="cbdb0636-a496-422a-8d40-98c53d494d26" providerId="ADAL" clId="{32080414-0971-E546-A10F-235D6AE357AE}" dt="2022-10-05T18:26:40.236" v="35" actId="478"/>
          <ac:picMkLst>
            <pc:docMk/>
            <pc:sldMk cId="469078702" sldId="256"/>
            <ac:picMk id="5" creationId="{72C2A03F-C834-50A2-05D6-BD1E0B62ADFE}"/>
          </ac:picMkLst>
        </pc:picChg>
        <pc:picChg chg="add mod">
          <ac:chgData name="Clements, William" userId="cbdb0636-a496-422a-8d40-98c53d494d26" providerId="ADAL" clId="{32080414-0971-E546-A10F-235D6AE357AE}" dt="2022-10-05T18:26:55.054" v="37" actId="1076"/>
          <ac:picMkLst>
            <pc:docMk/>
            <pc:sldMk cId="469078702" sldId="256"/>
            <ac:picMk id="6" creationId="{220E6B0D-C2DA-722E-A668-E440ADA6F21C}"/>
          </ac:picMkLst>
        </pc:picChg>
      </pc:sldChg>
      <pc:sldChg chg="modSp mod">
        <pc:chgData name="Clements, William" userId="cbdb0636-a496-422a-8d40-98c53d494d26" providerId="ADAL" clId="{32080414-0971-E546-A10F-235D6AE357AE}" dt="2022-10-03T17:10:27.513" v="29" actId="27636"/>
        <pc:sldMkLst>
          <pc:docMk/>
          <pc:sldMk cId="1296807530" sldId="267"/>
        </pc:sldMkLst>
        <pc:spChg chg="mod">
          <ac:chgData name="Clements, William" userId="cbdb0636-a496-422a-8d40-98c53d494d26" providerId="ADAL" clId="{32080414-0971-E546-A10F-235D6AE357AE}" dt="2022-10-03T17:10:27.513" v="29" actId="27636"/>
          <ac:spMkLst>
            <pc:docMk/>
            <pc:sldMk cId="1296807530" sldId="267"/>
            <ac:spMk id="3" creationId="{938965DB-E1C5-1629-6D09-35CC456C2A69}"/>
          </ac:spMkLst>
        </pc:spChg>
      </pc:sldChg>
      <pc:sldChg chg="addSp new ord">
        <pc:chgData name="Clements, William" userId="cbdb0636-a496-422a-8d40-98c53d494d26" providerId="ADAL" clId="{32080414-0971-E546-A10F-235D6AE357AE}" dt="2022-10-05T18:39:56.043" v="117" actId="20578"/>
        <pc:sldMkLst>
          <pc:docMk/>
          <pc:sldMk cId="183690210" sldId="317"/>
        </pc:sldMkLst>
        <pc:picChg chg="add">
          <ac:chgData name="Clements, William" userId="cbdb0636-a496-422a-8d40-98c53d494d26" providerId="ADAL" clId="{32080414-0971-E546-A10F-235D6AE357AE}" dt="2022-10-05T18:27:23.213" v="39"/>
          <ac:picMkLst>
            <pc:docMk/>
            <pc:sldMk cId="183690210" sldId="317"/>
            <ac:picMk id="4" creationId="{D2770F12-BFB7-3662-7B02-283E54B1359A}"/>
          </ac:picMkLst>
        </pc:picChg>
      </pc:sldChg>
      <pc:sldChg chg="addSp modSp new mod">
        <pc:chgData name="Clements, William" userId="cbdb0636-a496-422a-8d40-98c53d494d26" providerId="ADAL" clId="{32080414-0971-E546-A10F-235D6AE357AE}" dt="2022-10-05T18:39:44.444" v="116" actId="6549"/>
        <pc:sldMkLst>
          <pc:docMk/>
          <pc:sldMk cId="2706804998" sldId="318"/>
        </pc:sldMkLst>
        <pc:spChg chg="mod">
          <ac:chgData name="Clements, William" userId="cbdb0636-a496-422a-8d40-98c53d494d26" providerId="ADAL" clId="{32080414-0971-E546-A10F-235D6AE357AE}" dt="2022-10-05T18:33:00.860" v="108" actId="20577"/>
          <ac:spMkLst>
            <pc:docMk/>
            <pc:sldMk cId="2706804998" sldId="318"/>
            <ac:spMk id="2" creationId="{5DD97252-CB70-EB64-4C65-F470A65ABEEC}"/>
          </ac:spMkLst>
        </pc:spChg>
        <pc:spChg chg="mod">
          <ac:chgData name="Clements, William" userId="cbdb0636-a496-422a-8d40-98c53d494d26" providerId="ADAL" clId="{32080414-0971-E546-A10F-235D6AE357AE}" dt="2022-10-05T18:39:44.444" v="116" actId="6549"/>
          <ac:spMkLst>
            <pc:docMk/>
            <pc:sldMk cId="2706804998" sldId="318"/>
            <ac:spMk id="3" creationId="{EC9708CF-B70A-3CD9-C0DD-958610C684DB}"/>
          </ac:spMkLst>
        </pc:spChg>
        <pc:spChg chg="add mod">
          <ac:chgData name="Clements, William" userId="cbdb0636-a496-422a-8d40-98c53d494d26" providerId="ADAL" clId="{32080414-0971-E546-A10F-235D6AE357AE}" dt="2022-10-05T18:32:28.211" v="71" actId="20577"/>
          <ac:spMkLst>
            <pc:docMk/>
            <pc:sldMk cId="2706804998" sldId="318"/>
            <ac:spMk id="5" creationId="{207A9A46-F4BA-E7FB-FDB6-1D4047B36006}"/>
          </ac:spMkLst>
        </pc:spChg>
      </pc:sldChg>
    </pc:docChg>
  </pc:docChgLst>
  <pc:docChgLst>
    <pc:chgData name="Clements, William" userId="cbdb0636-a496-422a-8d40-98c53d494d26" providerId="ADAL" clId="{0190287E-4073-5F43-89EC-72D33DD433CE}"/>
    <pc:docChg chg="undo custSel addSld delSld modSld">
      <pc:chgData name="Clements, William" userId="cbdb0636-a496-422a-8d40-98c53d494d26" providerId="ADAL" clId="{0190287E-4073-5F43-89EC-72D33DD433CE}" dt="2022-05-05T18:14:53.346" v="1520"/>
      <pc:docMkLst>
        <pc:docMk/>
      </pc:docMkLst>
      <pc:sldChg chg="addSp modSp add mod">
        <pc:chgData name="Clements, William" userId="cbdb0636-a496-422a-8d40-98c53d494d26" providerId="ADAL" clId="{0190287E-4073-5F43-89EC-72D33DD433CE}" dt="2022-05-05T17:20:53.933" v="25" actId="1076"/>
        <pc:sldMkLst>
          <pc:docMk/>
          <pc:sldMk cId="1532484687" sldId="257"/>
        </pc:sldMkLst>
        <pc:spChg chg="add mod">
          <ac:chgData name="Clements, William" userId="cbdb0636-a496-422a-8d40-98c53d494d26" providerId="ADAL" clId="{0190287E-4073-5F43-89EC-72D33DD433CE}" dt="2022-05-05T17:20:53.933" v="25" actId="1076"/>
          <ac:spMkLst>
            <pc:docMk/>
            <pc:sldMk cId="1532484687" sldId="257"/>
            <ac:spMk id="4" creationId="{85347C10-4569-72F3-5DC1-476AB236134D}"/>
          </ac:spMkLst>
        </pc:spChg>
      </pc:sldChg>
      <pc:sldChg chg="add">
        <pc:chgData name="Clements, William" userId="cbdb0636-a496-422a-8d40-98c53d494d26" providerId="ADAL" clId="{0190287E-4073-5F43-89EC-72D33DD433CE}" dt="2022-05-05T18:00:20.735" v="1384"/>
        <pc:sldMkLst>
          <pc:docMk/>
          <pc:sldMk cId="3677561634" sldId="258"/>
        </pc:sldMkLst>
      </pc:sldChg>
      <pc:sldChg chg="modSp new mod">
        <pc:chgData name="Clements, William" userId="cbdb0636-a496-422a-8d40-98c53d494d26" providerId="ADAL" clId="{0190287E-4073-5F43-89EC-72D33DD433CE}" dt="2022-05-05T17:25:31.227" v="275" actId="14"/>
        <pc:sldMkLst>
          <pc:docMk/>
          <pc:sldMk cId="1296807530" sldId="267"/>
        </pc:sldMkLst>
        <pc:spChg chg="mod">
          <ac:chgData name="Clements, William" userId="cbdb0636-a496-422a-8d40-98c53d494d26" providerId="ADAL" clId="{0190287E-4073-5F43-89EC-72D33DD433CE}" dt="2022-05-05T17:19:38.715" v="8" actId="20577"/>
          <ac:spMkLst>
            <pc:docMk/>
            <pc:sldMk cId="1296807530" sldId="267"/>
            <ac:spMk id="2" creationId="{381A4A23-7003-8D1B-723B-2F3422FD3D2F}"/>
          </ac:spMkLst>
        </pc:spChg>
        <pc:spChg chg="mod">
          <ac:chgData name="Clements, William" userId="cbdb0636-a496-422a-8d40-98c53d494d26" providerId="ADAL" clId="{0190287E-4073-5F43-89EC-72D33DD433CE}" dt="2022-05-05T17:25:31.227" v="275" actId="14"/>
          <ac:spMkLst>
            <pc:docMk/>
            <pc:sldMk cId="1296807530" sldId="267"/>
            <ac:spMk id="3" creationId="{938965DB-E1C5-1629-6D09-35CC456C2A69}"/>
          </ac:spMkLst>
        </pc:spChg>
      </pc:sldChg>
      <pc:sldChg chg="modSp new mod">
        <pc:chgData name="Clements, William" userId="cbdb0636-a496-422a-8d40-98c53d494d26" providerId="ADAL" clId="{0190287E-4073-5F43-89EC-72D33DD433CE}" dt="2022-05-05T17:21:51.448" v="58" actId="207"/>
        <pc:sldMkLst>
          <pc:docMk/>
          <pc:sldMk cId="4051747732" sldId="268"/>
        </pc:sldMkLst>
        <pc:spChg chg="mod">
          <ac:chgData name="Clements, William" userId="cbdb0636-a496-422a-8d40-98c53d494d26" providerId="ADAL" clId="{0190287E-4073-5F43-89EC-72D33DD433CE}" dt="2022-05-05T17:19:51.745" v="17"/>
          <ac:spMkLst>
            <pc:docMk/>
            <pc:sldMk cId="4051747732" sldId="268"/>
            <ac:spMk id="2" creationId="{D121CAD5-6786-9F06-AE28-B68E92DFD910}"/>
          </ac:spMkLst>
        </pc:spChg>
        <pc:spChg chg="mod">
          <ac:chgData name="Clements, William" userId="cbdb0636-a496-422a-8d40-98c53d494d26" providerId="ADAL" clId="{0190287E-4073-5F43-89EC-72D33DD433CE}" dt="2022-05-05T17:21:51.448" v="58" actId="207"/>
          <ac:spMkLst>
            <pc:docMk/>
            <pc:sldMk cId="4051747732" sldId="268"/>
            <ac:spMk id="3" creationId="{FC62B57F-83D7-39A0-6E5A-1E17EF84BF2D}"/>
          </ac:spMkLst>
        </pc:spChg>
      </pc:sldChg>
      <pc:sldChg chg="add">
        <pc:chgData name="Clements, William" userId="cbdb0636-a496-422a-8d40-98c53d494d26" providerId="ADAL" clId="{0190287E-4073-5F43-89EC-72D33DD433CE}" dt="2022-05-05T18:00:20.735" v="1384"/>
        <pc:sldMkLst>
          <pc:docMk/>
          <pc:sldMk cId="1921809627" sldId="269"/>
        </pc:sldMkLst>
      </pc:sldChg>
      <pc:sldChg chg="add">
        <pc:chgData name="Clements, William" userId="cbdb0636-a496-422a-8d40-98c53d494d26" providerId="ADAL" clId="{0190287E-4073-5F43-89EC-72D33DD433CE}" dt="2022-05-05T18:00:20.735" v="1384"/>
        <pc:sldMkLst>
          <pc:docMk/>
          <pc:sldMk cId="4056214483" sldId="271"/>
        </pc:sldMkLst>
      </pc:sldChg>
      <pc:sldChg chg="addSp modSp add mod">
        <pc:chgData name="Clements, William" userId="cbdb0636-a496-422a-8d40-98c53d494d26" providerId="ADAL" clId="{0190287E-4073-5F43-89EC-72D33DD433CE}" dt="2022-05-05T17:20:38.585" v="23" actId="14100"/>
        <pc:sldMkLst>
          <pc:docMk/>
          <pc:sldMk cId="659067986" sldId="272"/>
        </pc:sldMkLst>
        <pc:spChg chg="add mod">
          <ac:chgData name="Clements, William" userId="cbdb0636-a496-422a-8d40-98c53d494d26" providerId="ADAL" clId="{0190287E-4073-5F43-89EC-72D33DD433CE}" dt="2022-05-05T17:20:38.585" v="23" actId="14100"/>
          <ac:spMkLst>
            <pc:docMk/>
            <pc:sldMk cId="659067986" sldId="272"/>
            <ac:spMk id="3" creationId="{F057E337-E9C6-7775-D3B5-1448937DCAE4}"/>
          </ac:spMkLst>
        </pc:spChg>
      </pc:sldChg>
      <pc:sldChg chg="addSp modSp new mod modClrScheme chgLayout">
        <pc:chgData name="Clements, William" userId="cbdb0636-a496-422a-8d40-98c53d494d26" providerId="ADAL" clId="{0190287E-4073-5F43-89EC-72D33DD433CE}" dt="2022-05-05T17:44:16.539" v="1107" actId="20577"/>
        <pc:sldMkLst>
          <pc:docMk/>
          <pc:sldMk cId="126750181" sldId="273"/>
        </pc:sldMkLst>
        <pc:spChg chg="mod ord">
          <ac:chgData name="Clements, William" userId="cbdb0636-a496-422a-8d40-98c53d494d26" providerId="ADAL" clId="{0190287E-4073-5F43-89EC-72D33DD433CE}" dt="2022-05-05T17:41:11.846" v="895" actId="700"/>
          <ac:spMkLst>
            <pc:docMk/>
            <pc:sldMk cId="126750181" sldId="273"/>
            <ac:spMk id="2" creationId="{55A0CB99-6F34-C37E-9534-4F2E80D892C5}"/>
          </ac:spMkLst>
        </pc:spChg>
        <pc:spChg chg="mod ord">
          <ac:chgData name="Clements, William" userId="cbdb0636-a496-422a-8d40-98c53d494d26" providerId="ADAL" clId="{0190287E-4073-5F43-89EC-72D33DD433CE}" dt="2022-05-05T17:41:11.875" v="897" actId="27636"/>
          <ac:spMkLst>
            <pc:docMk/>
            <pc:sldMk cId="126750181" sldId="273"/>
            <ac:spMk id="3" creationId="{9E4E88E1-7A67-F774-D86D-123BAFBFE9D7}"/>
          </ac:spMkLst>
        </pc:spChg>
        <pc:spChg chg="add mod ord">
          <ac:chgData name="Clements, William" userId="cbdb0636-a496-422a-8d40-98c53d494d26" providerId="ADAL" clId="{0190287E-4073-5F43-89EC-72D33DD433CE}" dt="2022-05-05T17:44:16.539" v="1107" actId="20577"/>
          <ac:spMkLst>
            <pc:docMk/>
            <pc:sldMk cId="126750181" sldId="273"/>
            <ac:spMk id="4" creationId="{A601047B-EAB8-3105-CDD0-3037BC10DA32}"/>
          </ac:spMkLst>
        </pc:spChg>
      </pc:sldChg>
      <pc:sldChg chg="addSp delSp modSp new mod addAnim delAnim modAnim">
        <pc:chgData name="Clements, William" userId="cbdb0636-a496-422a-8d40-98c53d494d26" providerId="ADAL" clId="{0190287E-4073-5F43-89EC-72D33DD433CE}" dt="2022-05-05T17:52:36.248" v="1344" actId="1076"/>
        <pc:sldMkLst>
          <pc:docMk/>
          <pc:sldMk cId="1553147894" sldId="274"/>
        </pc:sldMkLst>
        <pc:spChg chg="mod">
          <ac:chgData name="Clements, William" userId="cbdb0636-a496-422a-8d40-98c53d494d26" providerId="ADAL" clId="{0190287E-4073-5F43-89EC-72D33DD433CE}" dt="2022-05-05T17:47:21.923" v="1110" actId="20577"/>
          <ac:spMkLst>
            <pc:docMk/>
            <pc:sldMk cId="1553147894" sldId="274"/>
            <ac:spMk id="2" creationId="{0706F8C8-9363-47C8-9B19-1276A827CB0F}"/>
          </ac:spMkLst>
        </pc:spChg>
        <pc:spChg chg="mod">
          <ac:chgData name="Clements, William" userId="cbdb0636-a496-422a-8d40-98c53d494d26" providerId="ADAL" clId="{0190287E-4073-5F43-89EC-72D33DD433CE}" dt="2022-05-05T17:47:28.025" v="1113" actId="20577"/>
          <ac:spMkLst>
            <pc:docMk/>
            <pc:sldMk cId="1553147894" sldId="274"/>
            <ac:spMk id="3" creationId="{3BD9451F-9EB6-7DED-634F-B71A6C5BFB08}"/>
          </ac:spMkLst>
        </pc:spChg>
        <pc:picChg chg="add del mod">
          <ac:chgData name="Clements, William" userId="cbdb0636-a496-422a-8d40-98c53d494d26" providerId="ADAL" clId="{0190287E-4073-5F43-89EC-72D33DD433CE}" dt="2022-05-05T17:52:36.248" v="1344" actId="1076"/>
          <ac:picMkLst>
            <pc:docMk/>
            <pc:sldMk cId="1553147894" sldId="274"/>
            <ac:picMk id="4" creationId="{4BF05CF0-0327-F9CA-5E84-06D82AAA5F8B}"/>
          </ac:picMkLst>
        </pc:picChg>
      </pc:sldChg>
      <pc:sldChg chg="modSp new mod">
        <pc:chgData name="Clements, William" userId="cbdb0636-a496-422a-8d40-98c53d494d26" providerId="ADAL" clId="{0190287E-4073-5F43-89EC-72D33DD433CE}" dt="2022-05-05T17:50:09.970" v="1323" actId="20577"/>
        <pc:sldMkLst>
          <pc:docMk/>
          <pc:sldMk cId="3753272448" sldId="275"/>
        </pc:sldMkLst>
        <pc:spChg chg="mod">
          <ac:chgData name="Clements, William" userId="cbdb0636-a496-422a-8d40-98c53d494d26" providerId="ADAL" clId="{0190287E-4073-5F43-89EC-72D33DD433CE}" dt="2022-05-05T17:49:21.096" v="1151" actId="20577"/>
          <ac:spMkLst>
            <pc:docMk/>
            <pc:sldMk cId="3753272448" sldId="275"/>
            <ac:spMk id="2" creationId="{A01BE677-A37A-E53E-C46A-AC76F8D1CAC4}"/>
          </ac:spMkLst>
        </pc:spChg>
        <pc:spChg chg="mod">
          <ac:chgData name="Clements, William" userId="cbdb0636-a496-422a-8d40-98c53d494d26" providerId="ADAL" clId="{0190287E-4073-5F43-89EC-72D33DD433CE}" dt="2022-05-05T17:50:09.970" v="1323" actId="20577"/>
          <ac:spMkLst>
            <pc:docMk/>
            <pc:sldMk cId="3753272448" sldId="275"/>
            <ac:spMk id="3" creationId="{2C5571A9-7336-D836-E7D5-AE409FD6DBD8}"/>
          </ac:spMkLst>
        </pc:spChg>
      </pc:sldChg>
      <pc:sldChg chg="addSp delSp modSp new mod modClrScheme chgLayout">
        <pc:chgData name="Clements, William" userId="cbdb0636-a496-422a-8d40-98c53d494d26" providerId="ADAL" clId="{0190287E-4073-5F43-89EC-72D33DD433CE}" dt="2022-05-05T17:54:21.970" v="1378"/>
        <pc:sldMkLst>
          <pc:docMk/>
          <pc:sldMk cId="1414950875" sldId="276"/>
        </pc:sldMkLst>
        <pc:spChg chg="mod ord">
          <ac:chgData name="Clements, William" userId="cbdb0636-a496-422a-8d40-98c53d494d26" providerId="ADAL" clId="{0190287E-4073-5F43-89EC-72D33DD433CE}" dt="2022-05-05T17:53:19.799" v="1349" actId="700"/>
          <ac:spMkLst>
            <pc:docMk/>
            <pc:sldMk cId="1414950875" sldId="276"/>
            <ac:spMk id="2" creationId="{E13585F6-B2CD-65DB-EBFC-7EEAC52A60EB}"/>
          </ac:spMkLst>
        </pc:spChg>
        <pc:spChg chg="mod ord">
          <ac:chgData name="Clements, William" userId="cbdb0636-a496-422a-8d40-98c53d494d26" providerId="ADAL" clId="{0190287E-4073-5F43-89EC-72D33DD433CE}" dt="2022-05-05T17:54:21.970" v="1378"/>
          <ac:spMkLst>
            <pc:docMk/>
            <pc:sldMk cId="1414950875" sldId="276"/>
            <ac:spMk id="3" creationId="{405B8F83-A6BA-C82B-79E9-B4F8408DB5A6}"/>
          </ac:spMkLst>
        </pc:spChg>
        <pc:spChg chg="add del mod ord">
          <ac:chgData name="Clements, William" userId="cbdb0636-a496-422a-8d40-98c53d494d26" providerId="ADAL" clId="{0190287E-4073-5F43-89EC-72D33DD433CE}" dt="2022-05-05T17:54:00.961" v="1368" actId="478"/>
          <ac:spMkLst>
            <pc:docMk/>
            <pc:sldMk cId="1414950875" sldId="276"/>
            <ac:spMk id="4" creationId="{DA196CBB-3882-2009-EB66-BF68DFC78E98}"/>
          </ac:spMkLst>
        </pc:spChg>
        <pc:spChg chg="add mod">
          <ac:chgData name="Clements, William" userId="cbdb0636-a496-422a-8d40-98c53d494d26" providerId="ADAL" clId="{0190287E-4073-5F43-89EC-72D33DD433CE}" dt="2022-05-05T17:54:00.961" v="1368" actId="478"/>
          <ac:spMkLst>
            <pc:docMk/>
            <pc:sldMk cId="1414950875" sldId="276"/>
            <ac:spMk id="6" creationId="{D588838B-BEFC-7519-09F7-76D407D12997}"/>
          </ac:spMkLst>
        </pc:spChg>
        <pc:picChg chg="add mod">
          <ac:chgData name="Clements, William" userId="cbdb0636-a496-422a-8d40-98c53d494d26" providerId="ADAL" clId="{0190287E-4073-5F43-89EC-72D33DD433CE}" dt="2022-05-05T17:54:08.384" v="1373" actId="14100"/>
          <ac:picMkLst>
            <pc:docMk/>
            <pc:sldMk cId="1414950875" sldId="276"/>
            <ac:picMk id="7" creationId="{8312DC01-D5F4-F411-6ECF-8454E82ACC68}"/>
          </ac:picMkLst>
        </pc:picChg>
      </pc:sldChg>
      <pc:sldChg chg="addSp delSp modSp new mod modClrScheme modAnim chgLayout">
        <pc:chgData name="Clements, William" userId="cbdb0636-a496-422a-8d40-98c53d494d26" providerId="ADAL" clId="{0190287E-4073-5F43-89EC-72D33DD433CE}" dt="2022-05-05T18:12:57.350" v="1517" actId="1076"/>
        <pc:sldMkLst>
          <pc:docMk/>
          <pc:sldMk cId="240328166" sldId="277"/>
        </pc:sldMkLst>
        <pc:spChg chg="mod ord">
          <ac:chgData name="Clements, William" userId="cbdb0636-a496-422a-8d40-98c53d494d26" providerId="ADAL" clId="{0190287E-4073-5F43-89EC-72D33DD433CE}" dt="2022-05-05T17:56:52.663" v="1381" actId="700"/>
          <ac:spMkLst>
            <pc:docMk/>
            <pc:sldMk cId="240328166" sldId="277"/>
            <ac:spMk id="2" creationId="{EC88FEB6-FE47-F7CF-878D-871EC3379DB2}"/>
          </ac:spMkLst>
        </pc:spChg>
        <pc:spChg chg="del mod ord">
          <ac:chgData name="Clements, William" userId="cbdb0636-a496-422a-8d40-98c53d494d26" providerId="ADAL" clId="{0190287E-4073-5F43-89EC-72D33DD433CE}" dt="2022-05-05T17:56:52.663" v="1381" actId="700"/>
          <ac:spMkLst>
            <pc:docMk/>
            <pc:sldMk cId="240328166" sldId="277"/>
            <ac:spMk id="3" creationId="{C0B55101-6AFE-9C9E-170C-AC301D57BF2D}"/>
          </ac:spMkLst>
        </pc:spChg>
        <pc:spChg chg="del">
          <ac:chgData name="Clements, William" userId="cbdb0636-a496-422a-8d40-98c53d494d26" providerId="ADAL" clId="{0190287E-4073-5F43-89EC-72D33DD433CE}" dt="2022-05-05T17:56:52.663" v="1381" actId="700"/>
          <ac:spMkLst>
            <pc:docMk/>
            <pc:sldMk cId="240328166" sldId="277"/>
            <ac:spMk id="4" creationId="{293217E1-1D55-B30E-4F3A-9B6361A9292F}"/>
          </ac:spMkLst>
        </pc:spChg>
        <pc:spChg chg="add del mod ord">
          <ac:chgData name="Clements, William" userId="cbdb0636-a496-422a-8d40-98c53d494d26" providerId="ADAL" clId="{0190287E-4073-5F43-89EC-72D33DD433CE}" dt="2022-05-05T17:57:40.888" v="1382"/>
          <ac:spMkLst>
            <pc:docMk/>
            <pc:sldMk cId="240328166" sldId="277"/>
            <ac:spMk id="5" creationId="{A70B6266-A379-568A-D84A-F614076D7C64}"/>
          </ac:spMkLst>
        </pc:spChg>
        <pc:spChg chg="add mod">
          <ac:chgData name="Clements, William" userId="cbdb0636-a496-422a-8d40-98c53d494d26" providerId="ADAL" clId="{0190287E-4073-5F43-89EC-72D33DD433CE}" dt="2022-05-05T18:12:57.350" v="1517" actId="1076"/>
          <ac:spMkLst>
            <pc:docMk/>
            <pc:sldMk cId="240328166" sldId="277"/>
            <ac:spMk id="7" creationId="{CB00FD1B-8FB0-B0A8-5AAC-A2B8177222BF}"/>
          </ac:spMkLst>
        </pc:spChg>
        <pc:picChg chg="add mod">
          <ac:chgData name="Clements, William" userId="cbdb0636-a496-422a-8d40-98c53d494d26" providerId="ADAL" clId="{0190287E-4073-5F43-89EC-72D33DD433CE}" dt="2022-05-05T18:12:43.732" v="1480" actId="1076"/>
          <ac:picMkLst>
            <pc:docMk/>
            <pc:sldMk cId="240328166" sldId="277"/>
            <ac:picMk id="6" creationId="{E627F2CE-5E02-BA3B-56E8-1E297687D616}"/>
          </ac:picMkLst>
        </pc:picChg>
      </pc:sldChg>
      <pc:sldChg chg="delSp add setBg delDesignElem">
        <pc:chgData name="Clements, William" userId="cbdb0636-a496-422a-8d40-98c53d494d26" providerId="ADAL" clId="{0190287E-4073-5F43-89EC-72D33DD433CE}" dt="2022-05-05T18:00:20.735" v="1384"/>
        <pc:sldMkLst>
          <pc:docMk/>
          <pc:sldMk cId="2022006828" sldId="278"/>
        </pc:sldMkLst>
        <pc:spChg chg="del">
          <ac:chgData name="Clements, William" userId="cbdb0636-a496-422a-8d40-98c53d494d26" providerId="ADAL" clId="{0190287E-4073-5F43-89EC-72D33DD433CE}" dt="2022-05-05T18:00:20.735" v="1384"/>
          <ac:spMkLst>
            <pc:docMk/>
            <pc:sldMk cId="2022006828" sldId="278"/>
            <ac:spMk id="10" creationId="{D93394DA-E684-47C2-9020-13225823F40A}"/>
          </ac:spMkLst>
        </pc:spChg>
      </pc:sldChg>
      <pc:sldChg chg="add del">
        <pc:chgData name="Clements, William" userId="cbdb0636-a496-422a-8d40-98c53d494d26" providerId="ADAL" clId="{0190287E-4073-5F43-89EC-72D33DD433CE}" dt="2022-05-05T18:01:07.151" v="1389" actId="2696"/>
        <pc:sldMkLst>
          <pc:docMk/>
          <pc:sldMk cId="405016585" sldId="279"/>
        </pc:sldMkLst>
      </pc:sldChg>
      <pc:sldChg chg="add del">
        <pc:chgData name="Clements, William" userId="cbdb0636-a496-422a-8d40-98c53d494d26" providerId="ADAL" clId="{0190287E-4073-5F43-89EC-72D33DD433CE}" dt="2022-05-05T18:01:07.151" v="1389" actId="2696"/>
        <pc:sldMkLst>
          <pc:docMk/>
          <pc:sldMk cId="960113253" sldId="280"/>
        </pc:sldMkLst>
      </pc:sldChg>
      <pc:sldChg chg="add del">
        <pc:chgData name="Clements, William" userId="cbdb0636-a496-422a-8d40-98c53d494d26" providerId="ADAL" clId="{0190287E-4073-5F43-89EC-72D33DD433CE}" dt="2022-05-05T18:01:07.151" v="1389" actId="2696"/>
        <pc:sldMkLst>
          <pc:docMk/>
          <pc:sldMk cId="1057794062" sldId="281"/>
        </pc:sldMkLst>
      </pc:sldChg>
      <pc:sldChg chg="add del">
        <pc:chgData name="Clements, William" userId="cbdb0636-a496-422a-8d40-98c53d494d26" providerId="ADAL" clId="{0190287E-4073-5F43-89EC-72D33DD433CE}" dt="2022-05-05T18:01:07.151" v="1389" actId="2696"/>
        <pc:sldMkLst>
          <pc:docMk/>
          <pc:sldMk cId="2422170045" sldId="282"/>
        </pc:sldMkLst>
      </pc:sldChg>
      <pc:sldChg chg="add del">
        <pc:chgData name="Clements, William" userId="cbdb0636-a496-422a-8d40-98c53d494d26" providerId="ADAL" clId="{0190287E-4073-5F43-89EC-72D33DD433CE}" dt="2022-05-05T18:04:27.232" v="1397" actId="2696"/>
        <pc:sldMkLst>
          <pc:docMk/>
          <pc:sldMk cId="2830353110" sldId="283"/>
        </pc:sldMkLst>
      </pc:sldChg>
      <pc:sldChg chg="add del">
        <pc:chgData name="Clements, William" userId="cbdb0636-a496-422a-8d40-98c53d494d26" providerId="ADAL" clId="{0190287E-4073-5F43-89EC-72D33DD433CE}" dt="2022-05-05T18:04:30.849" v="1398" actId="2696"/>
        <pc:sldMkLst>
          <pc:docMk/>
          <pc:sldMk cId="2689433112" sldId="284"/>
        </pc:sldMkLst>
      </pc:sldChg>
      <pc:sldChg chg="add del">
        <pc:chgData name="Clements, William" userId="cbdb0636-a496-422a-8d40-98c53d494d26" providerId="ADAL" clId="{0190287E-4073-5F43-89EC-72D33DD433CE}" dt="2022-05-05T18:01:07.151" v="1389" actId="2696"/>
        <pc:sldMkLst>
          <pc:docMk/>
          <pc:sldMk cId="1744335100" sldId="285"/>
        </pc:sldMkLst>
      </pc:sldChg>
      <pc:sldChg chg="add">
        <pc:chgData name="Clements, William" userId="cbdb0636-a496-422a-8d40-98c53d494d26" providerId="ADAL" clId="{0190287E-4073-5F43-89EC-72D33DD433CE}" dt="2022-05-05T18:00:20.735" v="1384"/>
        <pc:sldMkLst>
          <pc:docMk/>
          <pc:sldMk cId="1944215040" sldId="286"/>
        </pc:sldMkLst>
      </pc:sldChg>
      <pc:sldChg chg="add">
        <pc:chgData name="Clements, William" userId="cbdb0636-a496-422a-8d40-98c53d494d26" providerId="ADAL" clId="{0190287E-4073-5F43-89EC-72D33DD433CE}" dt="2022-05-05T18:00:20.735" v="1384"/>
        <pc:sldMkLst>
          <pc:docMk/>
          <pc:sldMk cId="1367998978" sldId="287"/>
        </pc:sldMkLst>
      </pc:sldChg>
      <pc:sldChg chg="add del">
        <pc:chgData name="Clements, William" userId="cbdb0636-a496-422a-8d40-98c53d494d26" providerId="ADAL" clId="{0190287E-4073-5F43-89EC-72D33DD433CE}" dt="2022-05-05T18:01:36.918" v="1391" actId="2696"/>
        <pc:sldMkLst>
          <pc:docMk/>
          <pc:sldMk cId="3116855663" sldId="288"/>
        </pc:sldMkLst>
      </pc:sldChg>
      <pc:sldChg chg="addSp modSp add mod setBg">
        <pc:chgData name="Clements, William" userId="cbdb0636-a496-422a-8d40-98c53d494d26" providerId="ADAL" clId="{0190287E-4073-5F43-89EC-72D33DD433CE}" dt="2022-05-05T18:02:15.319" v="1394" actId="13822"/>
        <pc:sldMkLst>
          <pc:docMk/>
          <pc:sldMk cId="2836995830" sldId="289"/>
        </pc:sldMkLst>
        <pc:spChg chg="add mod">
          <ac:chgData name="Clements, William" userId="cbdb0636-a496-422a-8d40-98c53d494d26" providerId="ADAL" clId="{0190287E-4073-5F43-89EC-72D33DD433CE}" dt="2022-05-05T18:02:15.319" v="1394" actId="13822"/>
          <ac:spMkLst>
            <pc:docMk/>
            <pc:sldMk cId="2836995830" sldId="289"/>
            <ac:spMk id="2" creationId="{08A1B7D4-8ED9-799C-0FB6-A25BD040A9AC}"/>
          </ac:spMkLst>
        </pc:spChg>
      </pc:sldChg>
      <pc:sldChg chg="add del">
        <pc:chgData name="Clements, William" userId="cbdb0636-a496-422a-8d40-98c53d494d26" providerId="ADAL" clId="{0190287E-4073-5F43-89EC-72D33DD433CE}" dt="2022-05-05T18:02:38.009" v="1396" actId="2696"/>
        <pc:sldMkLst>
          <pc:docMk/>
          <pc:sldMk cId="484826124" sldId="290"/>
        </pc:sldMkLst>
      </pc:sldChg>
      <pc:sldChg chg="add">
        <pc:chgData name="Clements, William" userId="cbdb0636-a496-422a-8d40-98c53d494d26" providerId="ADAL" clId="{0190287E-4073-5F43-89EC-72D33DD433CE}" dt="2022-05-05T18:00:20.735" v="1384"/>
        <pc:sldMkLst>
          <pc:docMk/>
          <pc:sldMk cId="958390672" sldId="291"/>
        </pc:sldMkLst>
      </pc:sldChg>
      <pc:sldChg chg="add">
        <pc:chgData name="Clements, William" userId="cbdb0636-a496-422a-8d40-98c53d494d26" providerId="ADAL" clId="{0190287E-4073-5F43-89EC-72D33DD433CE}" dt="2022-05-05T18:00:20.735" v="1384"/>
        <pc:sldMkLst>
          <pc:docMk/>
          <pc:sldMk cId="1073664575" sldId="292"/>
        </pc:sldMkLst>
      </pc:sldChg>
      <pc:sldChg chg="add">
        <pc:chgData name="Clements, William" userId="cbdb0636-a496-422a-8d40-98c53d494d26" providerId="ADAL" clId="{0190287E-4073-5F43-89EC-72D33DD433CE}" dt="2022-05-05T18:00:20.735" v="1384"/>
        <pc:sldMkLst>
          <pc:docMk/>
          <pc:sldMk cId="712407479" sldId="293"/>
        </pc:sldMkLst>
      </pc:sldChg>
      <pc:sldChg chg="add">
        <pc:chgData name="Clements, William" userId="cbdb0636-a496-422a-8d40-98c53d494d26" providerId="ADAL" clId="{0190287E-4073-5F43-89EC-72D33DD433CE}" dt="2022-05-05T18:00:20.735" v="1384"/>
        <pc:sldMkLst>
          <pc:docMk/>
          <pc:sldMk cId="4292223158" sldId="294"/>
        </pc:sldMkLst>
      </pc:sldChg>
      <pc:sldChg chg="add">
        <pc:chgData name="Clements, William" userId="cbdb0636-a496-422a-8d40-98c53d494d26" providerId="ADAL" clId="{0190287E-4073-5F43-89EC-72D33DD433CE}" dt="2022-05-05T18:00:20.735" v="1384"/>
        <pc:sldMkLst>
          <pc:docMk/>
          <pc:sldMk cId="2859082181" sldId="295"/>
        </pc:sldMkLst>
      </pc:sldChg>
      <pc:sldChg chg="add">
        <pc:chgData name="Clements, William" userId="cbdb0636-a496-422a-8d40-98c53d494d26" providerId="ADAL" clId="{0190287E-4073-5F43-89EC-72D33DD433CE}" dt="2022-05-05T18:00:20.735" v="1384"/>
        <pc:sldMkLst>
          <pc:docMk/>
          <pc:sldMk cId="3161445203" sldId="296"/>
        </pc:sldMkLst>
      </pc:sldChg>
      <pc:sldChg chg="add">
        <pc:chgData name="Clements, William" userId="cbdb0636-a496-422a-8d40-98c53d494d26" providerId="ADAL" clId="{0190287E-4073-5F43-89EC-72D33DD433CE}" dt="2022-05-05T18:00:20.735" v="1384"/>
        <pc:sldMkLst>
          <pc:docMk/>
          <pc:sldMk cId="3123246295" sldId="297"/>
        </pc:sldMkLst>
      </pc:sldChg>
      <pc:sldChg chg="add del">
        <pc:chgData name="Clements, William" userId="cbdb0636-a496-422a-8d40-98c53d494d26" providerId="ADAL" clId="{0190287E-4073-5F43-89EC-72D33DD433CE}" dt="2022-05-05T18:00:43.123" v="1386"/>
        <pc:sldMkLst>
          <pc:docMk/>
          <pc:sldMk cId="1963257800" sldId="298"/>
        </pc:sldMkLst>
      </pc:sldChg>
      <pc:sldChg chg="add">
        <pc:chgData name="Clements, William" userId="cbdb0636-a496-422a-8d40-98c53d494d26" providerId="ADAL" clId="{0190287E-4073-5F43-89EC-72D33DD433CE}" dt="2022-05-05T18:00:48.236" v="1387"/>
        <pc:sldMkLst>
          <pc:docMk/>
          <pc:sldMk cId="3239007480" sldId="298"/>
        </pc:sldMkLst>
      </pc:sldChg>
      <pc:sldChg chg="modSp add mod">
        <pc:chgData name="Clements, William" userId="cbdb0636-a496-422a-8d40-98c53d494d26" providerId="ADAL" clId="{0190287E-4073-5F43-89EC-72D33DD433CE}" dt="2022-05-05T18:05:00.136" v="1403" actId="1076"/>
        <pc:sldMkLst>
          <pc:docMk/>
          <pc:sldMk cId="4284954189" sldId="299"/>
        </pc:sldMkLst>
        <pc:picChg chg="mod">
          <ac:chgData name="Clements, William" userId="cbdb0636-a496-422a-8d40-98c53d494d26" providerId="ADAL" clId="{0190287E-4073-5F43-89EC-72D33DD433CE}" dt="2022-05-05T18:04:52.427" v="1400" actId="1076"/>
          <ac:picMkLst>
            <pc:docMk/>
            <pc:sldMk cId="4284954189" sldId="299"/>
            <ac:picMk id="45" creationId="{19D2841B-CD37-4DBC-B1FD-56A2FBEACFD4}"/>
          </ac:picMkLst>
        </pc:picChg>
        <pc:picChg chg="mod">
          <ac:chgData name="Clements, William" userId="cbdb0636-a496-422a-8d40-98c53d494d26" providerId="ADAL" clId="{0190287E-4073-5F43-89EC-72D33DD433CE}" dt="2022-05-05T18:04:56.836" v="1402" actId="1076"/>
          <ac:picMkLst>
            <pc:docMk/>
            <pc:sldMk cId="4284954189" sldId="299"/>
            <ac:picMk id="49" creationId="{26FF9182-EF5B-4FA9-A70D-BAA409A32DAC}"/>
          </ac:picMkLst>
        </pc:picChg>
        <pc:picChg chg="mod">
          <ac:chgData name="Clements, William" userId="cbdb0636-a496-422a-8d40-98c53d494d26" providerId="ADAL" clId="{0190287E-4073-5F43-89EC-72D33DD433CE}" dt="2022-05-05T18:05:00.136" v="1403" actId="1076"/>
          <ac:picMkLst>
            <pc:docMk/>
            <pc:sldMk cId="4284954189" sldId="299"/>
            <ac:picMk id="164" creationId="{843A375B-18E3-4D9E-A096-8E348D98D21A}"/>
          </ac:picMkLst>
        </pc:picChg>
      </pc:sldChg>
      <pc:sldChg chg="modSp add mod">
        <pc:chgData name="Clements, William" userId="cbdb0636-a496-422a-8d40-98c53d494d26" providerId="ADAL" clId="{0190287E-4073-5F43-89EC-72D33DD433CE}" dt="2022-05-05T18:05:22.867" v="1409" actId="1076"/>
        <pc:sldMkLst>
          <pc:docMk/>
          <pc:sldMk cId="1573207437" sldId="300"/>
        </pc:sldMkLst>
        <pc:picChg chg="mod">
          <ac:chgData name="Clements, William" userId="cbdb0636-a496-422a-8d40-98c53d494d26" providerId="ADAL" clId="{0190287E-4073-5F43-89EC-72D33DD433CE}" dt="2022-05-05T18:05:14.583" v="1405" actId="1076"/>
          <ac:picMkLst>
            <pc:docMk/>
            <pc:sldMk cId="1573207437" sldId="300"/>
            <ac:picMk id="62" creationId="{31FF625B-346C-47F0-898F-F65B8D925978}"/>
          </ac:picMkLst>
        </pc:picChg>
        <pc:picChg chg="mod">
          <ac:chgData name="Clements, William" userId="cbdb0636-a496-422a-8d40-98c53d494d26" providerId="ADAL" clId="{0190287E-4073-5F43-89EC-72D33DD433CE}" dt="2022-05-05T18:05:18.643" v="1407" actId="1076"/>
          <ac:picMkLst>
            <pc:docMk/>
            <pc:sldMk cId="1573207437" sldId="300"/>
            <ac:picMk id="63" creationId="{4A94A448-0901-431F-A953-AC1495BCC96E}"/>
          </ac:picMkLst>
        </pc:picChg>
        <pc:picChg chg="mod">
          <ac:chgData name="Clements, William" userId="cbdb0636-a496-422a-8d40-98c53d494d26" providerId="ADAL" clId="{0190287E-4073-5F43-89EC-72D33DD433CE}" dt="2022-05-05T18:05:22.867" v="1409" actId="1076"/>
          <ac:picMkLst>
            <pc:docMk/>
            <pc:sldMk cId="1573207437" sldId="300"/>
            <ac:picMk id="65" creationId="{8A3551E4-B592-4012-B473-B09518E91026}"/>
          </ac:picMkLst>
        </pc:picChg>
      </pc:sldChg>
      <pc:sldChg chg="modSp add mod">
        <pc:chgData name="Clements, William" userId="cbdb0636-a496-422a-8d40-98c53d494d26" providerId="ADAL" clId="{0190287E-4073-5F43-89EC-72D33DD433CE}" dt="2022-05-05T18:06:30.420" v="1430" actId="1076"/>
        <pc:sldMkLst>
          <pc:docMk/>
          <pc:sldMk cId="2985327327" sldId="301"/>
        </pc:sldMkLst>
        <pc:spChg chg="mod">
          <ac:chgData name="Clements, William" userId="cbdb0636-a496-422a-8d40-98c53d494d26" providerId="ADAL" clId="{0190287E-4073-5F43-89EC-72D33DD433CE}" dt="2022-05-05T18:06:01.340" v="1416" actId="1076"/>
          <ac:spMkLst>
            <pc:docMk/>
            <pc:sldMk cId="2985327327" sldId="301"/>
            <ac:spMk id="122" creationId="{00000000-0000-0000-0000-000000000000}"/>
          </ac:spMkLst>
        </pc:spChg>
        <pc:picChg chg="mod">
          <ac:chgData name="Clements, William" userId="cbdb0636-a496-422a-8d40-98c53d494d26" providerId="ADAL" clId="{0190287E-4073-5F43-89EC-72D33DD433CE}" dt="2022-05-05T18:05:54.238" v="1413" actId="14100"/>
          <ac:picMkLst>
            <pc:docMk/>
            <pc:sldMk cId="2985327327" sldId="301"/>
            <ac:picMk id="35" creationId="{3EEBB4BC-11A2-4894-9DE9-0F0684C0675C}"/>
          </ac:picMkLst>
        </pc:picChg>
        <pc:picChg chg="mod">
          <ac:chgData name="Clements, William" userId="cbdb0636-a496-422a-8d40-98c53d494d26" providerId="ADAL" clId="{0190287E-4073-5F43-89EC-72D33DD433CE}" dt="2022-05-05T18:06:11.341" v="1421" actId="1076"/>
          <ac:picMkLst>
            <pc:docMk/>
            <pc:sldMk cId="2985327327" sldId="301"/>
            <ac:picMk id="38" creationId="{B8CD387E-0865-442B-9160-C154DEADE3B0}"/>
          </ac:picMkLst>
        </pc:picChg>
        <pc:picChg chg="mod">
          <ac:chgData name="Clements, William" userId="cbdb0636-a496-422a-8d40-98c53d494d26" providerId="ADAL" clId="{0190287E-4073-5F43-89EC-72D33DD433CE}" dt="2022-05-05T18:06:07.099" v="1419" actId="1076"/>
          <ac:picMkLst>
            <pc:docMk/>
            <pc:sldMk cId="2985327327" sldId="301"/>
            <ac:picMk id="45" creationId="{FEDCF0FA-B24A-4E86-B6C1-860582DD7466}"/>
          </ac:picMkLst>
        </pc:picChg>
        <pc:picChg chg="mod">
          <ac:chgData name="Clements, William" userId="cbdb0636-a496-422a-8d40-98c53d494d26" providerId="ADAL" clId="{0190287E-4073-5F43-89EC-72D33DD433CE}" dt="2022-05-05T18:06:03.420" v="1417" actId="1076"/>
          <ac:picMkLst>
            <pc:docMk/>
            <pc:sldMk cId="2985327327" sldId="301"/>
            <ac:picMk id="49" creationId="{7AD32B08-3313-4CD8-8AA0-1D759ECB1CFC}"/>
          </ac:picMkLst>
        </pc:picChg>
        <pc:picChg chg="mod">
          <ac:chgData name="Clements, William" userId="cbdb0636-a496-422a-8d40-98c53d494d26" providerId="ADAL" clId="{0190287E-4073-5F43-89EC-72D33DD433CE}" dt="2022-05-05T18:05:48.909" v="1411" actId="14100"/>
          <ac:picMkLst>
            <pc:docMk/>
            <pc:sldMk cId="2985327327" sldId="301"/>
            <ac:picMk id="51" creationId="{245329DF-D169-4883-A696-9066529A436A}"/>
          </ac:picMkLst>
        </pc:picChg>
        <pc:picChg chg="mod">
          <ac:chgData name="Clements, William" userId="cbdb0636-a496-422a-8d40-98c53d494d26" providerId="ADAL" clId="{0190287E-4073-5F43-89EC-72D33DD433CE}" dt="2022-05-05T18:06:17.757" v="1425" actId="1076"/>
          <ac:picMkLst>
            <pc:docMk/>
            <pc:sldMk cId="2985327327" sldId="301"/>
            <ac:picMk id="55" creationId="{434169DD-5044-4FCF-A8D5-27F488478592}"/>
          </ac:picMkLst>
        </pc:picChg>
        <pc:picChg chg="mod">
          <ac:chgData name="Clements, William" userId="cbdb0636-a496-422a-8d40-98c53d494d26" providerId="ADAL" clId="{0190287E-4073-5F43-89EC-72D33DD433CE}" dt="2022-05-05T18:06:14.461" v="1423" actId="1076"/>
          <ac:picMkLst>
            <pc:docMk/>
            <pc:sldMk cId="2985327327" sldId="301"/>
            <ac:picMk id="58" creationId="{D82DD584-1EE5-4387-9470-C1FA6F261D57}"/>
          </ac:picMkLst>
        </pc:picChg>
        <pc:picChg chg="mod">
          <ac:chgData name="Clements, William" userId="cbdb0636-a496-422a-8d40-98c53d494d26" providerId="ADAL" clId="{0190287E-4073-5F43-89EC-72D33DD433CE}" dt="2022-05-05T18:06:20.970" v="1427" actId="1076"/>
          <ac:picMkLst>
            <pc:docMk/>
            <pc:sldMk cId="2985327327" sldId="301"/>
            <ac:picMk id="63" creationId="{98F35569-CD43-4601-8CAD-454AF1A8A7A4}"/>
          </ac:picMkLst>
        </pc:picChg>
        <pc:picChg chg="mod">
          <ac:chgData name="Clements, William" userId="cbdb0636-a496-422a-8d40-98c53d494d26" providerId="ADAL" clId="{0190287E-4073-5F43-89EC-72D33DD433CE}" dt="2022-05-05T18:06:30.420" v="1430" actId="1076"/>
          <ac:picMkLst>
            <pc:docMk/>
            <pc:sldMk cId="2985327327" sldId="301"/>
            <ac:picMk id="172" creationId="{97A28282-7443-48A0-8974-48AE48DC4F78}"/>
          </ac:picMkLst>
        </pc:picChg>
        <pc:picChg chg="mod">
          <ac:chgData name="Clements, William" userId="cbdb0636-a496-422a-8d40-98c53d494d26" providerId="ADAL" clId="{0190287E-4073-5F43-89EC-72D33DD433CE}" dt="2022-05-05T18:06:25.856" v="1429" actId="1076"/>
          <ac:picMkLst>
            <pc:docMk/>
            <pc:sldMk cId="2985327327" sldId="301"/>
            <ac:picMk id="173" creationId="{040F71C6-CDDA-4C4F-8787-CEBAB92D95A7}"/>
          </ac:picMkLst>
        </pc:picChg>
      </pc:sldChg>
      <pc:sldChg chg="add">
        <pc:chgData name="Clements, William" userId="cbdb0636-a496-422a-8d40-98c53d494d26" providerId="ADAL" clId="{0190287E-4073-5F43-89EC-72D33DD433CE}" dt="2022-05-05T18:01:01.133" v="1388"/>
        <pc:sldMkLst>
          <pc:docMk/>
          <pc:sldMk cId="746024405" sldId="302"/>
        </pc:sldMkLst>
      </pc:sldChg>
      <pc:sldChg chg="add">
        <pc:chgData name="Clements, William" userId="cbdb0636-a496-422a-8d40-98c53d494d26" providerId="ADAL" clId="{0190287E-4073-5F43-89EC-72D33DD433CE}" dt="2022-05-05T18:01:01.133" v="1388"/>
        <pc:sldMkLst>
          <pc:docMk/>
          <pc:sldMk cId="4069189132" sldId="303"/>
        </pc:sldMkLst>
      </pc:sldChg>
      <pc:sldChg chg="add">
        <pc:chgData name="Clements, William" userId="cbdb0636-a496-422a-8d40-98c53d494d26" providerId="ADAL" clId="{0190287E-4073-5F43-89EC-72D33DD433CE}" dt="2022-05-05T18:01:01.133" v="1388"/>
        <pc:sldMkLst>
          <pc:docMk/>
          <pc:sldMk cId="710052759" sldId="304"/>
        </pc:sldMkLst>
      </pc:sldChg>
      <pc:sldChg chg="add">
        <pc:chgData name="Clements, William" userId="cbdb0636-a496-422a-8d40-98c53d494d26" providerId="ADAL" clId="{0190287E-4073-5F43-89EC-72D33DD433CE}" dt="2022-05-05T18:01:35.083" v="1390"/>
        <pc:sldMkLst>
          <pc:docMk/>
          <pc:sldMk cId="3303730641" sldId="305"/>
        </pc:sldMkLst>
      </pc:sldChg>
      <pc:sldChg chg="add">
        <pc:chgData name="Clements, William" userId="cbdb0636-a496-422a-8d40-98c53d494d26" providerId="ADAL" clId="{0190287E-4073-5F43-89EC-72D33DD433CE}" dt="2022-05-05T18:02:35.742" v="1395"/>
        <pc:sldMkLst>
          <pc:docMk/>
          <pc:sldMk cId="2140965357" sldId="306"/>
        </pc:sldMkLst>
      </pc:sldChg>
      <pc:sldChg chg="add del">
        <pc:chgData name="Clements, William" userId="cbdb0636-a496-422a-8d40-98c53d494d26" providerId="ADAL" clId="{0190287E-4073-5F43-89EC-72D33DD433CE}" dt="2022-05-05T18:09:04.664" v="1464" actId="2696"/>
        <pc:sldMkLst>
          <pc:docMk/>
          <pc:sldMk cId="2167843807" sldId="307"/>
        </pc:sldMkLst>
      </pc:sldChg>
      <pc:sldChg chg="add del">
        <pc:chgData name="Clements, William" userId="cbdb0636-a496-422a-8d40-98c53d494d26" providerId="ADAL" clId="{0190287E-4073-5F43-89EC-72D33DD433CE}" dt="2022-05-05T18:09:24.061" v="1466" actId="2696"/>
        <pc:sldMkLst>
          <pc:docMk/>
          <pc:sldMk cId="3669819517" sldId="308"/>
        </pc:sldMkLst>
      </pc:sldChg>
      <pc:sldChg chg="add">
        <pc:chgData name="Clements, William" userId="cbdb0636-a496-422a-8d40-98c53d494d26" providerId="ADAL" clId="{0190287E-4073-5F43-89EC-72D33DD433CE}" dt="2022-05-05T18:06:42.539" v="1432" actId="2890"/>
        <pc:sldMkLst>
          <pc:docMk/>
          <pc:sldMk cId="633912865" sldId="309"/>
        </pc:sldMkLst>
      </pc:sldChg>
      <pc:sldChg chg="modSp add del mod">
        <pc:chgData name="Clements, William" userId="cbdb0636-a496-422a-8d40-98c53d494d26" providerId="ADAL" clId="{0190287E-4073-5F43-89EC-72D33DD433CE}" dt="2022-05-05T18:09:11.419" v="1465" actId="2696"/>
        <pc:sldMkLst>
          <pc:docMk/>
          <pc:sldMk cId="4084984682" sldId="310"/>
        </pc:sldMkLst>
        <pc:picChg chg="mod">
          <ac:chgData name="Clements, William" userId="cbdb0636-a496-422a-8d40-98c53d494d26" providerId="ADAL" clId="{0190287E-4073-5F43-89EC-72D33DD433CE}" dt="2022-05-05T18:06:51.867" v="1434" actId="14100"/>
          <ac:picMkLst>
            <pc:docMk/>
            <pc:sldMk cId="4084984682" sldId="310"/>
            <ac:picMk id="51" creationId="{245329DF-D169-4883-A696-9066529A436A}"/>
          </ac:picMkLst>
        </pc:picChg>
      </pc:sldChg>
      <pc:sldChg chg="addSp delSp modSp new mod">
        <pc:chgData name="Clements, William" userId="cbdb0636-a496-422a-8d40-98c53d494d26" providerId="ADAL" clId="{0190287E-4073-5F43-89EC-72D33DD433CE}" dt="2022-05-05T18:08:25.475" v="1455" actId="14100"/>
        <pc:sldMkLst>
          <pc:docMk/>
          <pc:sldMk cId="4213836170" sldId="311"/>
        </pc:sldMkLst>
        <pc:picChg chg="add del mod">
          <ac:chgData name="Clements, William" userId="cbdb0636-a496-422a-8d40-98c53d494d26" providerId="ADAL" clId="{0190287E-4073-5F43-89EC-72D33DD433CE}" dt="2022-05-05T18:07:43.347" v="1446" actId="478"/>
          <ac:picMkLst>
            <pc:docMk/>
            <pc:sldMk cId="4213836170" sldId="311"/>
            <ac:picMk id="2" creationId="{A96870A1-0E36-7F4D-CBF2-FC87596335FC}"/>
          </ac:picMkLst>
        </pc:picChg>
        <pc:picChg chg="add mod">
          <ac:chgData name="Clements, William" userId="cbdb0636-a496-422a-8d40-98c53d494d26" providerId="ADAL" clId="{0190287E-4073-5F43-89EC-72D33DD433CE}" dt="2022-05-05T18:07:25.153" v="1442" actId="14100"/>
          <ac:picMkLst>
            <pc:docMk/>
            <pc:sldMk cId="4213836170" sldId="311"/>
            <ac:picMk id="3" creationId="{FA7F6366-FF5B-C95C-4261-CCCAD3718062}"/>
          </ac:picMkLst>
        </pc:picChg>
        <pc:picChg chg="add mod">
          <ac:chgData name="Clements, William" userId="cbdb0636-a496-422a-8d40-98c53d494d26" providerId="ADAL" clId="{0190287E-4073-5F43-89EC-72D33DD433CE}" dt="2022-05-05T18:07:54.622" v="1449" actId="14100"/>
          <ac:picMkLst>
            <pc:docMk/>
            <pc:sldMk cId="4213836170" sldId="311"/>
            <ac:picMk id="4" creationId="{5E6AC423-9E4D-041E-B8B6-6DECA89D81A5}"/>
          </ac:picMkLst>
        </pc:picChg>
        <pc:picChg chg="add mod">
          <ac:chgData name="Clements, William" userId="cbdb0636-a496-422a-8d40-98c53d494d26" providerId="ADAL" clId="{0190287E-4073-5F43-89EC-72D33DD433CE}" dt="2022-05-05T18:08:14.355" v="1452" actId="14100"/>
          <ac:picMkLst>
            <pc:docMk/>
            <pc:sldMk cId="4213836170" sldId="311"/>
            <ac:picMk id="5" creationId="{C7E51F46-DF12-9A81-4C22-EBA567E44133}"/>
          </ac:picMkLst>
        </pc:picChg>
        <pc:picChg chg="add mod">
          <ac:chgData name="Clements, William" userId="cbdb0636-a496-422a-8d40-98c53d494d26" providerId="ADAL" clId="{0190287E-4073-5F43-89EC-72D33DD433CE}" dt="2022-05-05T18:08:25.475" v="1455" actId="14100"/>
          <ac:picMkLst>
            <pc:docMk/>
            <pc:sldMk cId="4213836170" sldId="311"/>
            <ac:picMk id="6" creationId="{8823D6CE-88FC-03CC-CC7A-4B89A32CA23F}"/>
          </ac:picMkLst>
        </pc:picChg>
      </pc:sldChg>
      <pc:sldChg chg="addSp modSp new mod">
        <pc:chgData name="Clements, William" userId="cbdb0636-a496-422a-8d40-98c53d494d26" providerId="ADAL" clId="{0190287E-4073-5F43-89EC-72D33DD433CE}" dt="2022-05-05T18:10:20.432" v="1476" actId="1076"/>
        <pc:sldMkLst>
          <pc:docMk/>
          <pc:sldMk cId="990727714" sldId="312"/>
        </pc:sldMkLst>
        <pc:picChg chg="add mod">
          <ac:chgData name="Clements, William" userId="cbdb0636-a496-422a-8d40-98c53d494d26" providerId="ADAL" clId="{0190287E-4073-5F43-89EC-72D33DD433CE}" dt="2022-05-05T18:08:40.094" v="1459" actId="14100"/>
          <ac:picMkLst>
            <pc:docMk/>
            <pc:sldMk cId="990727714" sldId="312"/>
            <ac:picMk id="2" creationId="{C3A41CB0-E017-5274-9FE6-4C2424714F9B}"/>
          </ac:picMkLst>
        </pc:picChg>
        <pc:picChg chg="add mod">
          <ac:chgData name="Clements, William" userId="cbdb0636-a496-422a-8d40-98c53d494d26" providerId="ADAL" clId="{0190287E-4073-5F43-89EC-72D33DD433CE}" dt="2022-05-05T18:09:55.559" v="1471" actId="14100"/>
          <ac:picMkLst>
            <pc:docMk/>
            <pc:sldMk cId="990727714" sldId="312"/>
            <ac:picMk id="3" creationId="{B67F3446-133D-4DF4-C306-DB0C6B38EC5E}"/>
          </ac:picMkLst>
        </pc:picChg>
        <pc:picChg chg="add mod">
          <ac:chgData name="Clements, William" userId="cbdb0636-a496-422a-8d40-98c53d494d26" providerId="ADAL" clId="{0190287E-4073-5F43-89EC-72D33DD433CE}" dt="2022-05-05T18:10:20.432" v="1476" actId="1076"/>
          <ac:picMkLst>
            <pc:docMk/>
            <pc:sldMk cId="990727714" sldId="312"/>
            <ac:picMk id="4" creationId="{C175D90E-964A-0A66-C8CF-CBACA5058B7D}"/>
          </ac:picMkLst>
        </pc:picChg>
        <pc:picChg chg="add mod">
          <ac:chgData name="Clements, William" userId="cbdb0636-a496-422a-8d40-98c53d494d26" providerId="ADAL" clId="{0190287E-4073-5F43-89EC-72D33DD433CE}" dt="2022-05-05T18:10:03.589" v="1474" actId="1076"/>
          <ac:picMkLst>
            <pc:docMk/>
            <pc:sldMk cId="990727714" sldId="312"/>
            <ac:picMk id="5" creationId="{EBE6F878-74C7-8EE5-CCDB-79123F67071F}"/>
          </ac:picMkLst>
        </pc:picChg>
      </pc:sldChg>
      <pc:sldChg chg="new del">
        <pc:chgData name="Clements, William" userId="cbdb0636-a496-422a-8d40-98c53d494d26" providerId="ADAL" clId="{0190287E-4073-5F43-89EC-72D33DD433CE}" dt="2022-05-05T18:11:54.834" v="1479" actId="2696"/>
        <pc:sldMkLst>
          <pc:docMk/>
          <pc:sldMk cId="2660381072" sldId="313"/>
        </pc:sldMkLst>
      </pc:sldChg>
      <pc:sldChg chg="add">
        <pc:chgData name="Clements, William" userId="cbdb0636-a496-422a-8d40-98c53d494d26" providerId="ADAL" clId="{0190287E-4073-5F43-89EC-72D33DD433CE}" dt="2022-05-05T18:11:49.946" v="1478"/>
        <pc:sldMkLst>
          <pc:docMk/>
          <pc:sldMk cId="1945379531" sldId="314"/>
        </pc:sldMkLst>
      </pc:sldChg>
      <pc:sldChg chg="addSp delSp modSp new modAnim">
        <pc:chgData name="Clements, William" userId="cbdb0636-a496-422a-8d40-98c53d494d26" providerId="ADAL" clId="{0190287E-4073-5F43-89EC-72D33DD433CE}" dt="2022-05-05T18:14:53.346" v="1520"/>
        <pc:sldMkLst>
          <pc:docMk/>
          <pc:sldMk cId="743734815" sldId="315"/>
        </pc:sldMkLst>
        <pc:spChg chg="mod">
          <ac:chgData name="Clements, William" userId="cbdb0636-a496-422a-8d40-98c53d494d26" providerId="ADAL" clId="{0190287E-4073-5F43-89EC-72D33DD433CE}" dt="2022-05-05T18:14:53.346" v="1520"/>
          <ac:spMkLst>
            <pc:docMk/>
            <pc:sldMk cId="743734815" sldId="315"/>
            <ac:spMk id="2" creationId="{54D43009-EDD8-4749-AC0E-8C3295E5C455}"/>
          </ac:spMkLst>
        </pc:spChg>
        <pc:spChg chg="del">
          <ac:chgData name="Clements, William" userId="cbdb0636-a496-422a-8d40-98c53d494d26" providerId="ADAL" clId="{0190287E-4073-5F43-89EC-72D33DD433CE}" dt="2022-05-05T18:14:45.591" v="1519"/>
          <ac:spMkLst>
            <pc:docMk/>
            <pc:sldMk cId="743734815" sldId="315"/>
            <ac:spMk id="3" creationId="{11FAEA56-C3C8-D9A0-8ECC-E448B167E98E}"/>
          </ac:spMkLst>
        </pc:spChg>
        <pc:picChg chg="add mod">
          <ac:chgData name="Clements, William" userId="cbdb0636-a496-422a-8d40-98c53d494d26" providerId="ADAL" clId="{0190287E-4073-5F43-89EC-72D33DD433CE}" dt="2022-05-05T18:14:45.591" v="1519"/>
          <ac:picMkLst>
            <pc:docMk/>
            <pc:sldMk cId="743734815" sldId="315"/>
            <ac:picMk id="4" creationId="{CA96BC2E-0CD2-0D0F-E516-8C966EFE59FE}"/>
          </ac:picMkLst>
        </pc:picChg>
      </pc:sldChg>
    </pc:docChg>
  </pc:docChgLst>
  <pc:docChgLst>
    <pc:chgData name="Clements, William" userId="cbdb0636-a496-422a-8d40-98c53d494d26" providerId="ADAL" clId="{839BE545-5657-3D44-BC50-7A12C85787D7}"/>
    <pc:docChg chg="custSel addSld modSld">
      <pc:chgData name="Clements, William" userId="cbdb0636-a496-422a-8d40-98c53d494d26" providerId="ADAL" clId="{839BE545-5657-3D44-BC50-7A12C85787D7}" dt="2022-05-11T14:44:23.765" v="654" actId="15"/>
      <pc:docMkLst>
        <pc:docMk/>
      </pc:docMkLst>
      <pc:sldChg chg="modSp mod">
        <pc:chgData name="Clements, William" userId="cbdb0636-a496-422a-8d40-98c53d494d26" providerId="ADAL" clId="{839BE545-5657-3D44-BC50-7A12C85787D7}" dt="2022-05-11T14:44:23.765" v="654" actId="15"/>
        <pc:sldMkLst>
          <pc:docMk/>
          <pc:sldMk cId="1515489075" sldId="260"/>
        </pc:sldMkLst>
        <pc:spChg chg="mod">
          <ac:chgData name="Clements, William" userId="cbdb0636-a496-422a-8d40-98c53d494d26" providerId="ADAL" clId="{839BE545-5657-3D44-BC50-7A12C85787D7}" dt="2022-05-11T14:44:23.765" v="654" actId="15"/>
          <ac:spMkLst>
            <pc:docMk/>
            <pc:sldMk cId="1515489075" sldId="260"/>
            <ac:spMk id="3" creationId="{129542FE-28C4-4FFC-BD74-05081FAA9461}"/>
          </ac:spMkLst>
        </pc:spChg>
      </pc:sldChg>
      <pc:sldChg chg="modSp mod">
        <pc:chgData name="Clements, William" userId="cbdb0636-a496-422a-8d40-98c53d494d26" providerId="ADAL" clId="{839BE545-5657-3D44-BC50-7A12C85787D7}" dt="2022-05-05T18:52:19.441" v="156" actId="6549"/>
        <pc:sldMkLst>
          <pc:docMk/>
          <pc:sldMk cId="2158362644" sldId="263"/>
        </pc:sldMkLst>
        <pc:spChg chg="mod">
          <ac:chgData name="Clements, William" userId="cbdb0636-a496-422a-8d40-98c53d494d26" providerId="ADAL" clId="{839BE545-5657-3D44-BC50-7A12C85787D7}" dt="2022-05-05T18:52:19.441" v="156" actId="6549"/>
          <ac:spMkLst>
            <pc:docMk/>
            <pc:sldMk cId="2158362644" sldId="263"/>
            <ac:spMk id="3" creationId="{5428E0EE-A556-4076-A52D-EA99C2AEA225}"/>
          </ac:spMkLst>
        </pc:spChg>
      </pc:sldChg>
      <pc:sldChg chg="modSp mod">
        <pc:chgData name="Clements, William" userId="cbdb0636-a496-422a-8d40-98c53d494d26" providerId="ADAL" clId="{839BE545-5657-3D44-BC50-7A12C85787D7}" dt="2022-05-09T14:45:05.004" v="641" actId="20577"/>
        <pc:sldMkLst>
          <pc:docMk/>
          <pc:sldMk cId="1339018267" sldId="265"/>
        </pc:sldMkLst>
        <pc:spChg chg="mod">
          <ac:chgData name="Clements, William" userId="cbdb0636-a496-422a-8d40-98c53d494d26" providerId="ADAL" clId="{839BE545-5657-3D44-BC50-7A12C85787D7}" dt="2022-05-09T14:45:05.004" v="641" actId="20577"/>
          <ac:spMkLst>
            <pc:docMk/>
            <pc:sldMk cId="1339018267" sldId="265"/>
            <ac:spMk id="3" creationId="{F8C8DE7C-8B49-474C-B607-AADFAAE2EE62}"/>
          </ac:spMkLst>
        </pc:spChg>
      </pc:sldChg>
      <pc:sldChg chg="modSp mod">
        <pc:chgData name="Clements, William" userId="cbdb0636-a496-422a-8d40-98c53d494d26" providerId="ADAL" clId="{839BE545-5657-3D44-BC50-7A12C85787D7}" dt="2022-05-05T18:25:07.539" v="61" actId="20577"/>
        <pc:sldMkLst>
          <pc:docMk/>
          <pc:sldMk cId="1296807530" sldId="267"/>
        </pc:sldMkLst>
        <pc:spChg chg="mod">
          <ac:chgData name="Clements, William" userId="cbdb0636-a496-422a-8d40-98c53d494d26" providerId="ADAL" clId="{839BE545-5657-3D44-BC50-7A12C85787D7}" dt="2022-05-05T18:25:07.539" v="61" actId="20577"/>
          <ac:spMkLst>
            <pc:docMk/>
            <pc:sldMk cId="1296807530" sldId="267"/>
            <ac:spMk id="3" creationId="{938965DB-E1C5-1629-6D09-35CC456C2A69}"/>
          </ac:spMkLst>
        </pc:spChg>
      </pc:sldChg>
      <pc:sldChg chg="modSp mod">
        <pc:chgData name="Clements, William" userId="cbdb0636-a496-422a-8d40-98c53d494d26" providerId="ADAL" clId="{839BE545-5657-3D44-BC50-7A12C85787D7}" dt="2022-05-05T18:40:07.479" v="153" actId="20577"/>
        <pc:sldMkLst>
          <pc:docMk/>
          <pc:sldMk cId="126750181" sldId="273"/>
        </pc:sldMkLst>
        <pc:spChg chg="mod">
          <ac:chgData name="Clements, William" userId="cbdb0636-a496-422a-8d40-98c53d494d26" providerId="ADAL" clId="{839BE545-5657-3D44-BC50-7A12C85787D7}" dt="2022-05-05T18:40:07.479" v="153" actId="20577"/>
          <ac:spMkLst>
            <pc:docMk/>
            <pc:sldMk cId="126750181" sldId="273"/>
            <ac:spMk id="3" creationId="{9E4E88E1-7A67-F774-D86D-123BAFBFE9D7}"/>
          </ac:spMkLst>
        </pc:spChg>
      </pc:sldChg>
      <pc:sldChg chg="addSp modSp mod">
        <pc:chgData name="Clements, William" userId="cbdb0636-a496-422a-8d40-98c53d494d26" providerId="ADAL" clId="{839BE545-5657-3D44-BC50-7A12C85787D7}" dt="2022-05-09T14:43:25.781" v="635" actId="1076"/>
        <pc:sldMkLst>
          <pc:docMk/>
          <pc:sldMk cId="3753272448" sldId="275"/>
        </pc:sldMkLst>
        <pc:picChg chg="add mod">
          <ac:chgData name="Clements, William" userId="cbdb0636-a496-422a-8d40-98c53d494d26" providerId="ADAL" clId="{839BE545-5657-3D44-BC50-7A12C85787D7}" dt="2022-05-09T14:43:25.781" v="635" actId="1076"/>
          <ac:picMkLst>
            <pc:docMk/>
            <pc:sldMk cId="3753272448" sldId="275"/>
            <ac:picMk id="4" creationId="{BEC357ED-55AD-B808-BDEF-B2E49BC600A8}"/>
          </ac:picMkLst>
        </pc:picChg>
      </pc:sldChg>
      <pc:sldChg chg="modSp mod">
        <pc:chgData name="Clements, William" userId="cbdb0636-a496-422a-8d40-98c53d494d26" providerId="ADAL" clId="{839BE545-5657-3D44-BC50-7A12C85787D7}" dt="2022-05-09T14:43:49.506" v="636" actId="6549"/>
        <pc:sldMkLst>
          <pc:docMk/>
          <pc:sldMk cId="1414950875" sldId="276"/>
        </pc:sldMkLst>
        <pc:spChg chg="mod">
          <ac:chgData name="Clements, William" userId="cbdb0636-a496-422a-8d40-98c53d494d26" providerId="ADAL" clId="{839BE545-5657-3D44-BC50-7A12C85787D7}" dt="2022-05-09T14:43:49.506" v="636" actId="6549"/>
          <ac:spMkLst>
            <pc:docMk/>
            <pc:sldMk cId="1414950875" sldId="276"/>
            <ac:spMk id="3" creationId="{405B8F83-A6BA-C82B-79E9-B4F8408DB5A6}"/>
          </ac:spMkLst>
        </pc:spChg>
      </pc:sldChg>
      <pc:sldChg chg="addSp modSp mod">
        <pc:chgData name="Clements, William" userId="cbdb0636-a496-422a-8d40-98c53d494d26" providerId="ADAL" clId="{839BE545-5657-3D44-BC50-7A12C85787D7}" dt="2022-05-05T19:19:17.134" v="631" actId="20577"/>
        <pc:sldMkLst>
          <pc:docMk/>
          <pc:sldMk cId="743734815" sldId="315"/>
        </pc:sldMkLst>
        <pc:spChg chg="add mod">
          <ac:chgData name="Clements, William" userId="cbdb0636-a496-422a-8d40-98c53d494d26" providerId="ADAL" clId="{839BE545-5657-3D44-BC50-7A12C85787D7}" dt="2022-05-05T19:19:17.134" v="631" actId="20577"/>
          <ac:spMkLst>
            <pc:docMk/>
            <pc:sldMk cId="743734815" sldId="315"/>
            <ac:spMk id="5" creationId="{DFC9324F-F68E-9A34-CC1B-7374DBA29BA6}"/>
          </ac:spMkLst>
        </pc:spChg>
        <pc:spChg chg="add mod">
          <ac:chgData name="Clements, William" userId="cbdb0636-a496-422a-8d40-98c53d494d26" providerId="ADAL" clId="{839BE545-5657-3D44-BC50-7A12C85787D7}" dt="2022-05-05T19:12:29.413" v="303" actId="1076"/>
          <ac:spMkLst>
            <pc:docMk/>
            <pc:sldMk cId="743734815" sldId="315"/>
            <ac:spMk id="6" creationId="{E57BB32D-BD99-930E-1F4B-271CA892FB24}"/>
          </ac:spMkLst>
        </pc:spChg>
        <pc:spChg chg="add mod">
          <ac:chgData name="Clements, William" userId="cbdb0636-a496-422a-8d40-98c53d494d26" providerId="ADAL" clId="{839BE545-5657-3D44-BC50-7A12C85787D7}" dt="2022-05-05T19:18:50.285" v="630" actId="20577"/>
          <ac:spMkLst>
            <pc:docMk/>
            <pc:sldMk cId="743734815" sldId="315"/>
            <ac:spMk id="7" creationId="{A6A04954-B9B2-CCFD-814C-E2C0CB5FB3D6}"/>
          </ac:spMkLst>
        </pc:spChg>
        <pc:picChg chg="mod">
          <ac:chgData name="Clements, William" userId="cbdb0636-a496-422a-8d40-98c53d494d26" providerId="ADAL" clId="{839BE545-5657-3D44-BC50-7A12C85787D7}" dt="2022-05-05T19:11:14.170" v="226" actId="1076"/>
          <ac:picMkLst>
            <pc:docMk/>
            <pc:sldMk cId="743734815" sldId="315"/>
            <ac:picMk id="4" creationId="{CA96BC2E-0CD2-0D0F-E516-8C966EFE59FE}"/>
          </ac:picMkLst>
        </pc:picChg>
      </pc:sldChg>
      <pc:sldChg chg="addSp delSp modSp new mod modClrScheme modAnim chgLayout">
        <pc:chgData name="Clements, William" userId="cbdb0636-a496-422a-8d40-98c53d494d26" providerId="ADAL" clId="{839BE545-5657-3D44-BC50-7A12C85787D7}" dt="2022-05-05T19:10:03.318" v="225" actId="1076"/>
        <pc:sldMkLst>
          <pc:docMk/>
          <pc:sldMk cId="2820886126" sldId="316"/>
        </pc:sldMkLst>
        <pc:spChg chg="mod ord">
          <ac:chgData name="Clements, William" userId="cbdb0636-a496-422a-8d40-98c53d494d26" providerId="ADAL" clId="{839BE545-5657-3D44-BC50-7A12C85787D7}" dt="2022-05-05T18:23:00.950" v="38" actId="700"/>
          <ac:spMkLst>
            <pc:docMk/>
            <pc:sldMk cId="2820886126" sldId="316"/>
            <ac:spMk id="2" creationId="{D529F21E-050D-3097-86CA-04534A5D9DBE}"/>
          </ac:spMkLst>
        </pc:spChg>
        <pc:spChg chg="del mod ord">
          <ac:chgData name="Clements, William" userId="cbdb0636-a496-422a-8d40-98c53d494d26" providerId="ADAL" clId="{839BE545-5657-3D44-BC50-7A12C85787D7}" dt="2022-05-05T18:23:00.950" v="38" actId="700"/>
          <ac:spMkLst>
            <pc:docMk/>
            <pc:sldMk cId="2820886126" sldId="316"/>
            <ac:spMk id="3" creationId="{1FBF97E6-C4D6-4588-B2BB-2334A3058A91}"/>
          </ac:spMkLst>
        </pc:spChg>
        <pc:spChg chg="add mod">
          <ac:chgData name="Clements, William" userId="cbdb0636-a496-422a-8d40-98c53d494d26" providerId="ADAL" clId="{839BE545-5657-3D44-BC50-7A12C85787D7}" dt="2022-05-05T18:56:52.960" v="160" actId="1076"/>
          <ac:spMkLst>
            <pc:docMk/>
            <pc:sldMk cId="2820886126" sldId="316"/>
            <ac:spMk id="3" creationId="{BE8F99AC-4154-BA1C-02F3-B88D7A5EB2CE}"/>
          </ac:spMkLst>
        </pc:spChg>
        <pc:spChg chg="del">
          <ac:chgData name="Clements, William" userId="cbdb0636-a496-422a-8d40-98c53d494d26" providerId="ADAL" clId="{839BE545-5657-3D44-BC50-7A12C85787D7}" dt="2022-05-05T18:23:00.950" v="38" actId="700"/>
          <ac:spMkLst>
            <pc:docMk/>
            <pc:sldMk cId="2820886126" sldId="316"/>
            <ac:spMk id="4" creationId="{BCFE8014-7928-2C84-C6DC-3F1445AC126A}"/>
          </ac:spMkLst>
        </pc:spChg>
        <pc:spChg chg="add del mod ord">
          <ac:chgData name="Clements, William" userId="cbdb0636-a496-422a-8d40-98c53d494d26" providerId="ADAL" clId="{839BE545-5657-3D44-BC50-7A12C85787D7}" dt="2022-05-05T18:23:18.087" v="39"/>
          <ac:spMkLst>
            <pc:docMk/>
            <pc:sldMk cId="2820886126" sldId="316"/>
            <ac:spMk id="5" creationId="{12C647C8-8000-A7A7-FFC0-25A5D45C5097}"/>
          </ac:spMkLst>
        </pc:spChg>
        <pc:spChg chg="add mod">
          <ac:chgData name="Clements, William" userId="cbdb0636-a496-422a-8d40-98c53d494d26" providerId="ADAL" clId="{839BE545-5657-3D44-BC50-7A12C85787D7}" dt="2022-05-05T18:57:59.539" v="164" actId="1076"/>
          <ac:spMkLst>
            <pc:docMk/>
            <pc:sldMk cId="2820886126" sldId="316"/>
            <ac:spMk id="7" creationId="{07767956-36C9-8EDF-E9F5-6FF79F0707E1}"/>
          </ac:spMkLst>
        </pc:spChg>
        <pc:spChg chg="add mod">
          <ac:chgData name="Clements, William" userId="cbdb0636-a496-422a-8d40-98c53d494d26" providerId="ADAL" clId="{839BE545-5657-3D44-BC50-7A12C85787D7}" dt="2022-05-05T18:58:35.305" v="168" actId="1076"/>
          <ac:spMkLst>
            <pc:docMk/>
            <pc:sldMk cId="2820886126" sldId="316"/>
            <ac:spMk id="8" creationId="{E71EFEFD-B51B-F1A1-B4AB-A10B96794DAB}"/>
          </ac:spMkLst>
        </pc:spChg>
        <pc:spChg chg="add mod">
          <ac:chgData name="Clements, William" userId="cbdb0636-a496-422a-8d40-98c53d494d26" providerId="ADAL" clId="{839BE545-5657-3D44-BC50-7A12C85787D7}" dt="2022-05-05T19:08:49.731" v="215" actId="1076"/>
          <ac:spMkLst>
            <pc:docMk/>
            <pc:sldMk cId="2820886126" sldId="316"/>
            <ac:spMk id="10" creationId="{E3B241BF-8268-C79B-4983-68B1795EC0FD}"/>
          </ac:spMkLst>
        </pc:spChg>
        <pc:spChg chg="add mod">
          <ac:chgData name="Clements, William" userId="cbdb0636-a496-422a-8d40-98c53d494d26" providerId="ADAL" clId="{839BE545-5657-3D44-BC50-7A12C85787D7}" dt="2022-05-05T19:00:26.148" v="177" actId="1076"/>
          <ac:spMkLst>
            <pc:docMk/>
            <pc:sldMk cId="2820886126" sldId="316"/>
            <ac:spMk id="12" creationId="{4EB6EA34-1332-8CB0-A3A6-F6349D224ECC}"/>
          </ac:spMkLst>
        </pc:spChg>
        <pc:spChg chg="add mod">
          <ac:chgData name="Clements, William" userId="cbdb0636-a496-422a-8d40-98c53d494d26" providerId="ADAL" clId="{839BE545-5657-3D44-BC50-7A12C85787D7}" dt="2022-05-05T19:05:53.315" v="202"/>
          <ac:spMkLst>
            <pc:docMk/>
            <pc:sldMk cId="2820886126" sldId="316"/>
            <ac:spMk id="14" creationId="{55525C95-944D-07CB-1F4B-EE11B8A6F1D7}"/>
          </ac:spMkLst>
        </pc:spChg>
        <pc:spChg chg="add del">
          <ac:chgData name="Clements, William" userId="cbdb0636-a496-422a-8d40-98c53d494d26" providerId="ADAL" clId="{839BE545-5657-3D44-BC50-7A12C85787D7}" dt="2022-05-05T19:05:58.360" v="204" actId="478"/>
          <ac:spMkLst>
            <pc:docMk/>
            <pc:sldMk cId="2820886126" sldId="316"/>
            <ac:spMk id="16" creationId="{45F5943C-F3C1-67CF-0F29-5AA5E7CD0A79}"/>
          </ac:spMkLst>
        </pc:spChg>
        <pc:spChg chg="add mod">
          <ac:chgData name="Clements, William" userId="cbdb0636-a496-422a-8d40-98c53d494d26" providerId="ADAL" clId="{839BE545-5657-3D44-BC50-7A12C85787D7}" dt="2022-05-05T19:08:38.632" v="212" actId="14100"/>
          <ac:spMkLst>
            <pc:docMk/>
            <pc:sldMk cId="2820886126" sldId="316"/>
            <ac:spMk id="18" creationId="{58EA081D-177E-8DC6-4E94-D497C4BFFB4A}"/>
          </ac:spMkLst>
        </pc:spChg>
        <pc:spChg chg="add mod">
          <ac:chgData name="Clements, William" userId="cbdb0636-a496-422a-8d40-98c53d494d26" providerId="ADAL" clId="{839BE545-5657-3D44-BC50-7A12C85787D7}" dt="2022-05-05T19:08:42.612" v="213" actId="1076"/>
          <ac:spMkLst>
            <pc:docMk/>
            <pc:sldMk cId="2820886126" sldId="316"/>
            <ac:spMk id="20" creationId="{F7EEDC1B-B90C-5685-41AA-1AFE14B90275}"/>
          </ac:spMkLst>
        </pc:spChg>
        <pc:spChg chg="add mod">
          <ac:chgData name="Clements, William" userId="cbdb0636-a496-422a-8d40-98c53d494d26" providerId="ADAL" clId="{839BE545-5657-3D44-BC50-7A12C85787D7}" dt="2022-05-05T19:09:30.004" v="219" actId="1076"/>
          <ac:spMkLst>
            <pc:docMk/>
            <pc:sldMk cId="2820886126" sldId="316"/>
            <ac:spMk id="22" creationId="{547304FE-738E-E3E3-D0CA-A38D1E13FBED}"/>
          </ac:spMkLst>
        </pc:spChg>
        <pc:spChg chg="add mod">
          <ac:chgData name="Clements, William" userId="cbdb0636-a496-422a-8d40-98c53d494d26" providerId="ADAL" clId="{839BE545-5657-3D44-BC50-7A12C85787D7}" dt="2022-05-05T19:09:55.629" v="222" actId="14100"/>
          <ac:spMkLst>
            <pc:docMk/>
            <pc:sldMk cId="2820886126" sldId="316"/>
            <ac:spMk id="24" creationId="{20B5F2B8-EEFE-5EE9-3E16-E4EABB30B81C}"/>
          </ac:spMkLst>
        </pc:spChg>
        <pc:picChg chg="add mod">
          <ac:chgData name="Clements, William" userId="cbdb0636-a496-422a-8d40-98c53d494d26" providerId="ADAL" clId="{839BE545-5657-3D44-BC50-7A12C85787D7}" dt="2022-05-05T19:10:03.318" v="225" actId="1076"/>
          <ac:picMkLst>
            <pc:docMk/>
            <pc:sldMk cId="2820886126" sldId="316"/>
            <ac:picMk id="6" creationId="{5839B6F2-E314-4C71-6E9D-12CEBE8C2C4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B99958-B3FA-4DD3-8DD0-BDAA1B8CAA63}"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18315F3C-57B2-4314-8C76-26EDB4055014}">
      <dgm:prSet/>
      <dgm:spPr/>
      <dgm:t>
        <a:bodyPr/>
        <a:lstStyle/>
        <a:p>
          <a:r>
            <a:rPr lang="en-US"/>
            <a:t>01)	My boss asks me politely to do things, gives me reasons why, and invites my suggestions.</a:t>
          </a:r>
        </a:p>
      </dgm:t>
    </dgm:pt>
    <dgm:pt modelId="{54163FCF-6D6A-4599-A29B-621522AD54DB}" type="parTrans" cxnId="{2CA5F147-6919-4887-9931-DA5FD1A01735}">
      <dgm:prSet/>
      <dgm:spPr/>
      <dgm:t>
        <a:bodyPr/>
        <a:lstStyle/>
        <a:p>
          <a:endParaRPr lang="en-US"/>
        </a:p>
      </dgm:t>
    </dgm:pt>
    <dgm:pt modelId="{7506131A-C030-4501-8C57-CC7CB8793488}" type="sibTrans" cxnId="{2CA5F147-6919-4887-9931-DA5FD1A01735}">
      <dgm:prSet/>
      <dgm:spPr/>
      <dgm:t>
        <a:bodyPr/>
        <a:lstStyle/>
        <a:p>
          <a:endParaRPr lang="en-US"/>
        </a:p>
      </dgm:t>
    </dgm:pt>
    <dgm:pt modelId="{71932464-7E07-40DC-BB08-8C73A9D2D966}">
      <dgm:prSet/>
      <dgm:spPr/>
      <dgm:t>
        <a:bodyPr/>
        <a:lstStyle/>
        <a:p>
          <a:r>
            <a:rPr lang="en-US"/>
            <a:t>02)	I am encouraged to learn skills outside of my immediate area of responsibility.</a:t>
          </a:r>
        </a:p>
      </dgm:t>
    </dgm:pt>
    <dgm:pt modelId="{A26CA611-94BF-44D8-8B19-E731B969F6D8}" type="parTrans" cxnId="{2818A1DC-9026-42AA-89D9-7FB835744891}">
      <dgm:prSet/>
      <dgm:spPr/>
      <dgm:t>
        <a:bodyPr/>
        <a:lstStyle/>
        <a:p>
          <a:endParaRPr lang="en-US"/>
        </a:p>
      </dgm:t>
    </dgm:pt>
    <dgm:pt modelId="{887F0A13-D928-40BD-84F4-57E34CF7CC13}" type="sibTrans" cxnId="{2818A1DC-9026-42AA-89D9-7FB835744891}">
      <dgm:prSet/>
      <dgm:spPr/>
      <dgm:t>
        <a:bodyPr/>
        <a:lstStyle/>
        <a:p>
          <a:endParaRPr lang="en-US"/>
        </a:p>
      </dgm:t>
    </dgm:pt>
    <dgm:pt modelId="{7C3D6BB2-4C27-4251-BCEF-359C0A8AC3B0}">
      <dgm:prSet/>
      <dgm:spPr/>
      <dgm:t>
        <a:bodyPr/>
        <a:lstStyle/>
        <a:p>
          <a:r>
            <a:rPr lang="en-US"/>
            <a:t>03)	I am left to work without interference from my boss, but help is available if I want it.</a:t>
          </a:r>
        </a:p>
      </dgm:t>
    </dgm:pt>
    <dgm:pt modelId="{48027A7A-C958-4EA0-896E-6B823060CE9D}" type="parTrans" cxnId="{C00BC09F-7DE5-40CB-82EF-EB6919CB129E}">
      <dgm:prSet/>
      <dgm:spPr/>
      <dgm:t>
        <a:bodyPr/>
        <a:lstStyle/>
        <a:p>
          <a:endParaRPr lang="en-US"/>
        </a:p>
      </dgm:t>
    </dgm:pt>
    <dgm:pt modelId="{441E5BC1-D230-4C0E-B425-8A33615C496C}" type="sibTrans" cxnId="{C00BC09F-7DE5-40CB-82EF-EB6919CB129E}">
      <dgm:prSet/>
      <dgm:spPr/>
      <dgm:t>
        <a:bodyPr/>
        <a:lstStyle/>
        <a:p>
          <a:endParaRPr lang="en-US"/>
        </a:p>
      </dgm:t>
    </dgm:pt>
    <dgm:pt modelId="{07E065EE-DC94-4B0A-9A17-93FE1F01B0C7}">
      <dgm:prSet/>
      <dgm:spPr/>
      <dgm:t>
        <a:bodyPr/>
        <a:lstStyle/>
        <a:p>
          <a:r>
            <a:rPr lang="en-US"/>
            <a:t>04)	I am given credit and praise when I do good work or put in extra effort.</a:t>
          </a:r>
        </a:p>
      </dgm:t>
    </dgm:pt>
    <dgm:pt modelId="{06D704CA-E435-4EE5-AECD-37322AD559E5}" type="parTrans" cxnId="{83765BD5-0D24-484A-BB66-16EFEA284B13}">
      <dgm:prSet/>
      <dgm:spPr/>
      <dgm:t>
        <a:bodyPr/>
        <a:lstStyle/>
        <a:p>
          <a:endParaRPr lang="en-US"/>
        </a:p>
      </dgm:t>
    </dgm:pt>
    <dgm:pt modelId="{66C56D5C-3D95-48B5-BB0D-DE1883E473BF}" type="sibTrans" cxnId="{83765BD5-0D24-484A-BB66-16EFEA284B13}">
      <dgm:prSet/>
      <dgm:spPr/>
      <dgm:t>
        <a:bodyPr/>
        <a:lstStyle/>
        <a:p>
          <a:endParaRPr lang="en-US"/>
        </a:p>
      </dgm:t>
    </dgm:pt>
    <dgm:pt modelId="{A4111355-B6DC-487D-A679-2627C2DEB5B0}">
      <dgm:prSet/>
      <dgm:spPr/>
      <dgm:t>
        <a:bodyPr/>
        <a:lstStyle/>
        <a:p>
          <a:r>
            <a:rPr lang="en-US"/>
            <a:t>05)	People leaving the company are given an 'exit interview' to hear their views on the organisation.</a:t>
          </a:r>
        </a:p>
      </dgm:t>
    </dgm:pt>
    <dgm:pt modelId="{6725BF89-392F-412E-896B-E88B6C46B1FA}" type="parTrans" cxnId="{1B354DE4-83AF-4226-B81E-5DA59AD18227}">
      <dgm:prSet/>
      <dgm:spPr/>
      <dgm:t>
        <a:bodyPr/>
        <a:lstStyle/>
        <a:p>
          <a:endParaRPr lang="en-US"/>
        </a:p>
      </dgm:t>
    </dgm:pt>
    <dgm:pt modelId="{C991FACF-1E21-4AEA-9608-D200EDF11E9E}" type="sibTrans" cxnId="{1B354DE4-83AF-4226-B81E-5DA59AD18227}">
      <dgm:prSet/>
      <dgm:spPr/>
      <dgm:t>
        <a:bodyPr/>
        <a:lstStyle/>
        <a:p>
          <a:endParaRPr lang="en-US"/>
        </a:p>
      </dgm:t>
    </dgm:pt>
    <dgm:pt modelId="{6752BBB7-B582-49A9-9183-1EFFA713D881}">
      <dgm:prSet/>
      <dgm:spPr/>
      <dgm:t>
        <a:bodyPr/>
        <a:lstStyle/>
        <a:p>
          <a:r>
            <a:rPr lang="en-US"/>
            <a:t>06)	I am incentivised to work hard and well.</a:t>
          </a:r>
        </a:p>
      </dgm:t>
    </dgm:pt>
    <dgm:pt modelId="{13BB4F99-CCBC-4B45-A4A9-62324F8C6815}" type="parTrans" cxnId="{138F09C0-8577-49C4-A2DB-CB3C11F8E59F}">
      <dgm:prSet/>
      <dgm:spPr/>
      <dgm:t>
        <a:bodyPr/>
        <a:lstStyle/>
        <a:p>
          <a:endParaRPr lang="en-US"/>
        </a:p>
      </dgm:t>
    </dgm:pt>
    <dgm:pt modelId="{FDAC9047-BC56-47D6-AB6D-60DCD0907B3B}" type="sibTrans" cxnId="{138F09C0-8577-49C4-A2DB-CB3C11F8E59F}">
      <dgm:prSet/>
      <dgm:spPr/>
      <dgm:t>
        <a:bodyPr/>
        <a:lstStyle/>
        <a:p>
          <a:endParaRPr lang="en-US"/>
        </a:p>
      </dgm:t>
    </dgm:pt>
    <dgm:pt modelId="{53E2FB20-C299-4DE5-BB9D-874BBD37EF6B}">
      <dgm:prSet/>
      <dgm:spPr/>
      <dgm:t>
        <a:bodyPr/>
        <a:lstStyle/>
        <a:p>
          <a:r>
            <a:rPr lang="en-US"/>
            <a:t>07)	If I want extra responsibility my boss will find a way to give it to me.</a:t>
          </a:r>
        </a:p>
      </dgm:t>
    </dgm:pt>
    <dgm:pt modelId="{AE73B49F-64FD-4BF5-A0D6-A5525A713CC7}" type="parTrans" cxnId="{E778680F-7037-4329-B9EB-8AE4FDE73A74}">
      <dgm:prSet/>
      <dgm:spPr/>
      <dgm:t>
        <a:bodyPr/>
        <a:lstStyle/>
        <a:p>
          <a:endParaRPr lang="en-US"/>
        </a:p>
      </dgm:t>
    </dgm:pt>
    <dgm:pt modelId="{CA610B97-5AC4-4942-A071-6558A5D15B36}" type="sibTrans" cxnId="{E778680F-7037-4329-B9EB-8AE4FDE73A74}">
      <dgm:prSet/>
      <dgm:spPr/>
      <dgm:t>
        <a:bodyPr/>
        <a:lstStyle/>
        <a:p>
          <a:endParaRPr lang="en-US"/>
        </a:p>
      </dgm:t>
    </dgm:pt>
    <dgm:pt modelId="{800E47C9-E39B-4EFF-B4D0-37C8F99E3062}">
      <dgm:prSet/>
      <dgm:spPr/>
      <dgm:t>
        <a:bodyPr/>
        <a:lstStyle/>
        <a:p>
          <a:r>
            <a:rPr lang="en-US"/>
            <a:t>08)	If I want extra training my boss will help me find how to get it or will arrange it.</a:t>
          </a:r>
        </a:p>
      </dgm:t>
    </dgm:pt>
    <dgm:pt modelId="{20AA3958-6945-4E7E-B599-3D2142B80F64}" type="parTrans" cxnId="{8F301035-1B7A-4E3A-89DA-1916A5F858A6}">
      <dgm:prSet/>
      <dgm:spPr/>
      <dgm:t>
        <a:bodyPr/>
        <a:lstStyle/>
        <a:p>
          <a:endParaRPr lang="en-US"/>
        </a:p>
      </dgm:t>
    </dgm:pt>
    <dgm:pt modelId="{655B6A72-320A-4FAE-BCCC-A06E3D3F2E18}" type="sibTrans" cxnId="{8F301035-1B7A-4E3A-89DA-1916A5F858A6}">
      <dgm:prSet/>
      <dgm:spPr/>
      <dgm:t>
        <a:bodyPr/>
        <a:lstStyle/>
        <a:p>
          <a:endParaRPr lang="en-US"/>
        </a:p>
      </dgm:t>
    </dgm:pt>
    <dgm:pt modelId="{56E2606C-6AF3-4F4B-88DC-FA00E528374A}">
      <dgm:prSet/>
      <dgm:spPr/>
      <dgm:t>
        <a:bodyPr/>
        <a:lstStyle/>
        <a:p>
          <a:r>
            <a:rPr lang="en-US"/>
            <a:t>09)	I call my boss and my boss's boss by their first names.</a:t>
          </a:r>
        </a:p>
      </dgm:t>
    </dgm:pt>
    <dgm:pt modelId="{52D0D8AB-9514-4F5B-8B0E-D43950531AF4}" type="parTrans" cxnId="{15CF2F6E-A8E9-4C3B-AEB2-55D4370730BE}">
      <dgm:prSet/>
      <dgm:spPr/>
      <dgm:t>
        <a:bodyPr/>
        <a:lstStyle/>
        <a:p>
          <a:endParaRPr lang="en-US"/>
        </a:p>
      </dgm:t>
    </dgm:pt>
    <dgm:pt modelId="{27CD78A0-FD84-4704-984B-F2376D4762C1}" type="sibTrans" cxnId="{15CF2F6E-A8E9-4C3B-AEB2-55D4370730BE}">
      <dgm:prSet/>
      <dgm:spPr/>
      <dgm:t>
        <a:bodyPr/>
        <a:lstStyle/>
        <a:p>
          <a:endParaRPr lang="en-US"/>
        </a:p>
      </dgm:t>
    </dgm:pt>
    <dgm:pt modelId="{D7E78070-BFCF-45F2-8412-A018C2FC89DB}">
      <dgm:prSet/>
      <dgm:spPr/>
      <dgm:t>
        <a:bodyPr/>
        <a:lstStyle/>
        <a:p>
          <a:r>
            <a:rPr lang="en-US"/>
            <a:t>10)	My boss is available for me to discuss my concerns or worries or suggestions.</a:t>
          </a:r>
        </a:p>
      </dgm:t>
    </dgm:pt>
    <dgm:pt modelId="{A28D8B80-200C-44E8-9B04-39887F47CBA2}" type="parTrans" cxnId="{3C83330D-BCF9-4C89-9006-102AF9875D6F}">
      <dgm:prSet/>
      <dgm:spPr/>
      <dgm:t>
        <a:bodyPr/>
        <a:lstStyle/>
        <a:p>
          <a:endParaRPr lang="en-US"/>
        </a:p>
      </dgm:t>
    </dgm:pt>
    <dgm:pt modelId="{54104E3A-A27E-42AF-8E8D-008D9E47D3D9}" type="sibTrans" cxnId="{3C83330D-BCF9-4C89-9006-102AF9875D6F}">
      <dgm:prSet/>
      <dgm:spPr/>
      <dgm:t>
        <a:bodyPr/>
        <a:lstStyle/>
        <a:p>
          <a:endParaRPr lang="en-US"/>
        </a:p>
      </dgm:t>
    </dgm:pt>
    <dgm:pt modelId="{63D6562A-4F4F-4588-90D4-0E9A6C21F3D7}">
      <dgm:prSet/>
      <dgm:spPr/>
      <dgm:t>
        <a:bodyPr/>
        <a:lstStyle/>
        <a:p>
          <a:r>
            <a:rPr lang="en-US"/>
            <a:t>11)	I know what the company's aims and targets are.</a:t>
          </a:r>
        </a:p>
      </dgm:t>
    </dgm:pt>
    <dgm:pt modelId="{D1B226AC-D843-482E-A92B-2A5BFB48F5ED}" type="parTrans" cxnId="{17CC7E29-A938-44AF-BF2E-DF01A513A032}">
      <dgm:prSet/>
      <dgm:spPr/>
      <dgm:t>
        <a:bodyPr/>
        <a:lstStyle/>
        <a:p>
          <a:endParaRPr lang="en-US"/>
        </a:p>
      </dgm:t>
    </dgm:pt>
    <dgm:pt modelId="{F539D453-8B08-47A1-A656-ADCC38FD5288}" type="sibTrans" cxnId="{17CC7E29-A938-44AF-BF2E-DF01A513A032}">
      <dgm:prSet/>
      <dgm:spPr/>
      <dgm:t>
        <a:bodyPr/>
        <a:lstStyle/>
        <a:p>
          <a:endParaRPr lang="en-US"/>
        </a:p>
      </dgm:t>
    </dgm:pt>
    <dgm:pt modelId="{141F5BAF-3759-4643-ABBB-63B181859820}">
      <dgm:prSet/>
      <dgm:spPr/>
      <dgm:t>
        <a:bodyPr/>
        <a:lstStyle/>
        <a:p>
          <a:r>
            <a:rPr lang="en-US"/>
            <a:t>12)	I am told how the company is performing on a regular basis.</a:t>
          </a:r>
        </a:p>
      </dgm:t>
    </dgm:pt>
    <dgm:pt modelId="{E6CFFC4B-A239-4B41-A220-FA32853C9D2A}" type="parTrans" cxnId="{55403061-F653-4728-8B21-539083288879}">
      <dgm:prSet/>
      <dgm:spPr/>
      <dgm:t>
        <a:bodyPr/>
        <a:lstStyle/>
        <a:p>
          <a:endParaRPr lang="en-US"/>
        </a:p>
      </dgm:t>
    </dgm:pt>
    <dgm:pt modelId="{CAF39FD1-E221-4199-A54E-AA7101E3D76F}" type="sibTrans" cxnId="{55403061-F653-4728-8B21-539083288879}">
      <dgm:prSet/>
      <dgm:spPr/>
      <dgm:t>
        <a:bodyPr/>
        <a:lstStyle/>
        <a:p>
          <a:endParaRPr lang="en-US"/>
        </a:p>
      </dgm:t>
    </dgm:pt>
    <dgm:pt modelId="{B028FAC7-E211-4AAD-B1A0-A3F5CE4FB9CE}">
      <dgm:prSet/>
      <dgm:spPr/>
      <dgm:t>
        <a:bodyPr/>
        <a:lstStyle/>
        <a:p>
          <a:r>
            <a:rPr lang="en-US"/>
            <a:t>13)	I am given an opportunity to solve problems connected with my work.</a:t>
          </a:r>
        </a:p>
      </dgm:t>
    </dgm:pt>
    <dgm:pt modelId="{D37435AC-D751-461D-B5F6-9A971ACB5263}" type="parTrans" cxnId="{336EA6EC-0BD5-43A0-87BA-77008C2B9C42}">
      <dgm:prSet/>
      <dgm:spPr/>
      <dgm:t>
        <a:bodyPr/>
        <a:lstStyle/>
        <a:p>
          <a:endParaRPr lang="en-US"/>
        </a:p>
      </dgm:t>
    </dgm:pt>
    <dgm:pt modelId="{0DED6062-B64D-49D8-81DC-E3B987CBEE69}" type="sibTrans" cxnId="{336EA6EC-0BD5-43A0-87BA-77008C2B9C42}">
      <dgm:prSet/>
      <dgm:spPr/>
      <dgm:t>
        <a:bodyPr/>
        <a:lstStyle/>
        <a:p>
          <a:endParaRPr lang="en-US"/>
        </a:p>
      </dgm:t>
    </dgm:pt>
    <dgm:pt modelId="{80937ACA-D787-459E-96F8-C3FA03C53629}">
      <dgm:prSet/>
      <dgm:spPr/>
      <dgm:t>
        <a:bodyPr/>
        <a:lstStyle/>
        <a:p>
          <a:r>
            <a:rPr lang="en-US"/>
            <a:t>14)	My boss tells me what is happening in the organisation.</a:t>
          </a:r>
        </a:p>
      </dgm:t>
    </dgm:pt>
    <dgm:pt modelId="{BE7C05FB-7E38-4DAC-B673-C300304BE59F}" type="parTrans" cxnId="{AEC4E57A-D2DA-460D-AA1A-CC222D4DF60D}">
      <dgm:prSet/>
      <dgm:spPr/>
      <dgm:t>
        <a:bodyPr/>
        <a:lstStyle/>
        <a:p>
          <a:endParaRPr lang="en-US"/>
        </a:p>
      </dgm:t>
    </dgm:pt>
    <dgm:pt modelId="{0DDE3E2F-550A-4F2D-8D3D-F8E731AEDB68}" type="sibTrans" cxnId="{AEC4E57A-D2DA-460D-AA1A-CC222D4DF60D}">
      <dgm:prSet/>
      <dgm:spPr/>
      <dgm:t>
        <a:bodyPr/>
        <a:lstStyle/>
        <a:p>
          <a:endParaRPr lang="en-US"/>
        </a:p>
      </dgm:t>
    </dgm:pt>
    <dgm:pt modelId="{69D5544B-5445-4300-9204-5BD5915B4256}">
      <dgm:prSet/>
      <dgm:spPr/>
      <dgm:t>
        <a:bodyPr/>
        <a:lstStyle/>
        <a:p>
          <a:r>
            <a:rPr lang="en-US"/>
            <a:t>15)	I have regular meetings with my boss to discuss how I can improve and develop.</a:t>
          </a:r>
        </a:p>
      </dgm:t>
    </dgm:pt>
    <dgm:pt modelId="{6A063175-7B0E-4FE3-A0EE-52DA1F17E5BA}" type="parTrans" cxnId="{CBCBABD4-44D1-4202-A7A2-5C78711CD4D0}">
      <dgm:prSet/>
      <dgm:spPr/>
      <dgm:t>
        <a:bodyPr/>
        <a:lstStyle/>
        <a:p>
          <a:endParaRPr lang="en-US"/>
        </a:p>
      </dgm:t>
    </dgm:pt>
    <dgm:pt modelId="{862DC1BD-A64D-4560-BFB1-5D5D46163C8F}" type="sibTrans" cxnId="{CBCBABD4-44D1-4202-A7A2-5C78711CD4D0}">
      <dgm:prSet/>
      <dgm:spPr/>
      <dgm:t>
        <a:bodyPr/>
        <a:lstStyle/>
        <a:p>
          <a:endParaRPr lang="en-US"/>
        </a:p>
      </dgm:t>
    </dgm:pt>
    <dgm:pt modelId="{58B15EC4-D18D-4841-B6CD-21A7F765DF88}">
      <dgm:prSet/>
      <dgm:spPr/>
      <dgm:t>
        <a:bodyPr/>
        <a:lstStyle/>
        <a:p>
          <a:r>
            <a:rPr lang="en-US"/>
            <a:t>Total Score</a:t>
          </a:r>
        </a:p>
      </dgm:t>
    </dgm:pt>
    <dgm:pt modelId="{D8FA1A24-907E-4F19-82BC-9C358D048E19}" type="parTrans" cxnId="{3B0D8AC0-718E-4770-9407-57F563EEEF9A}">
      <dgm:prSet/>
      <dgm:spPr/>
      <dgm:t>
        <a:bodyPr/>
        <a:lstStyle/>
        <a:p>
          <a:endParaRPr lang="en-US"/>
        </a:p>
      </dgm:t>
    </dgm:pt>
    <dgm:pt modelId="{988821AD-9120-469D-990C-5C9E30392EE2}" type="sibTrans" cxnId="{3B0D8AC0-718E-4770-9407-57F563EEEF9A}">
      <dgm:prSet/>
      <dgm:spPr/>
      <dgm:t>
        <a:bodyPr/>
        <a:lstStyle/>
        <a:p>
          <a:endParaRPr lang="en-US"/>
        </a:p>
      </dgm:t>
    </dgm:pt>
    <dgm:pt modelId="{FFDAB1EA-47EC-4205-939A-E0DD271986F0}" type="pres">
      <dgm:prSet presAssocID="{45B99958-B3FA-4DD3-8DD0-BDAA1B8CAA63}" presName="diagram" presStyleCnt="0">
        <dgm:presLayoutVars>
          <dgm:dir/>
          <dgm:resizeHandles val="exact"/>
        </dgm:presLayoutVars>
      </dgm:prSet>
      <dgm:spPr/>
    </dgm:pt>
    <dgm:pt modelId="{41ADC15F-29F5-4E4C-9963-15A4E74F8A2C}" type="pres">
      <dgm:prSet presAssocID="{18315F3C-57B2-4314-8C76-26EDB4055014}" presName="node" presStyleLbl="node1" presStyleIdx="0" presStyleCnt="15">
        <dgm:presLayoutVars>
          <dgm:bulletEnabled val="1"/>
        </dgm:presLayoutVars>
      </dgm:prSet>
      <dgm:spPr/>
    </dgm:pt>
    <dgm:pt modelId="{C544805C-633C-48E2-B281-6F088FEA9810}" type="pres">
      <dgm:prSet presAssocID="{7506131A-C030-4501-8C57-CC7CB8793488}" presName="sibTrans" presStyleCnt="0"/>
      <dgm:spPr/>
    </dgm:pt>
    <dgm:pt modelId="{FECD1A0E-2633-44A8-BDAF-5C7D5F500A65}" type="pres">
      <dgm:prSet presAssocID="{71932464-7E07-40DC-BB08-8C73A9D2D966}" presName="node" presStyleLbl="node1" presStyleIdx="1" presStyleCnt="15">
        <dgm:presLayoutVars>
          <dgm:bulletEnabled val="1"/>
        </dgm:presLayoutVars>
      </dgm:prSet>
      <dgm:spPr/>
    </dgm:pt>
    <dgm:pt modelId="{DAE7C443-A018-4C21-BE56-D624A132B0D3}" type="pres">
      <dgm:prSet presAssocID="{887F0A13-D928-40BD-84F4-57E34CF7CC13}" presName="sibTrans" presStyleCnt="0"/>
      <dgm:spPr/>
    </dgm:pt>
    <dgm:pt modelId="{68A4334A-B082-46BE-A596-CC57ACD1142C}" type="pres">
      <dgm:prSet presAssocID="{7C3D6BB2-4C27-4251-BCEF-359C0A8AC3B0}" presName="node" presStyleLbl="node1" presStyleIdx="2" presStyleCnt="15">
        <dgm:presLayoutVars>
          <dgm:bulletEnabled val="1"/>
        </dgm:presLayoutVars>
      </dgm:prSet>
      <dgm:spPr/>
    </dgm:pt>
    <dgm:pt modelId="{8A3C1B68-3FBB-43BD-8262-99AFDB795F3B}" type="pres">
      <dgm:prSet presAssocID="{441E5BC1-D230-4C0E-B425-8A33615C496C}" presName="sibTrans" presStyleCnt="0"/>
      <dgm:spPr/>
    </dgm:pt>
    <dgm:pt modelId="{9DF7D8BB-49CE-4C11-84F7-7C8DE8F4E51C}" type="pres">
      <dgm:prSet presAssocID="{07E065EE-DC94-4B0A-9A17-93FE1F01B0C7}" presName="node" presStyleLbl="node1" presStyleIdx="3" presStyleCnt="15">
        <dgm:presLayoutVars>
          <dgm:bulletEnabled val="1"/>
        </dgm:presLayoutVars>
      </dgm:prSet>
      <dgm:spPr/>
    </dgm:pt>
    <dgm:pt modelId="{256F35FB-2414-4C50-9A63-13227112CADF}" type="pres">
      <dgm:prSet presAssocID="{66C56D5C-3D95-48B5-BB0D-DE1883E473BF}" presName="sibTrans" presStyleCnt="0"/>
      <dgm:spPr/>
    </dgm:pt>
    <dgm:pt modelId="{1E9CB265-2C88-4ECE-BEE2-7A236EBAEB3F}" type="pres">
      <dgm:prSet presAssocID="{A4111355-B6DC-487D-A679-2627C2DEB5B0}" presName="node" presStyleLbl="node1" presStyleIdx="4" presStyleCnt="15">
        <dgm:presLayoutVars>
          <dgm:bulletEnabled val="1"/>
        </dgm:presLayoutVars>
      </dgm:prSet>
      <dgm:spPr/>
    </dgm:pt>
    <dgm:pt modelId="{EB55A543-6CE6-4755-A89D-E665E967AEA2}" type="pres">
      <dgm:prSet presAssocID="{C991FACF-1E21-4AEA-9608-D200EDF11E9E}" presName="sibTrans" presStyleCnt="0"/>
      <dgm:spPr/>
    </dgm:pt>
    <dgm:pt modelId="{2B1C1131-07E7-47BB-A447-94375584C927}" type="pres">
      <dgm:prSet presAssocID="{6752BBB7-B582-49A9-9183-1EFFA713D881}" presName="node" presStyleLbl="node1" presStyleIdx="5" presStyleCnt="15">
        <dgm:presLayoutVars>
          <dgm:bulletEnabled val="1"/>
        </dgm:presLayoutVars>
      </dgm:prSet>
      <dgm:spPr/>
    </dgm:pt>
    <dgm:pt modelId="{BCB1DB96-F556-4E58-85B1-C903782E6F2F}" type="pres">
      <dgm:prSet presAssocID="{FDAC9047-BC56-47D6-AB6D-60DCD0907B3B}" presName="sibTrans" presStyleCnt="0"/>
      <dgm:spPr/>
    </dgm:pt>
    <dgm:pt modelId="{01C84BA9-C453-49B2-8CE1-19D39EB3B031}" type="pres">
      <dgm:prSet presAssocID="{53E2FB20-C299-4DE5-BB9D-874BBD37EF6B}" presName="node" presStyleLbl="node1" presStyleIdx="6" presStyleCnt="15">
        <dgm:presLayoutVars>
          <dgm:bulletEnabled val="1"/>
        </dgm:presLayoutVars>
      </dgm:prSet>
      <dgm:spPr/>
    </dgm:pt>
    <dgm:pt modelId="{DCD37A5F-EE7D-4F39-A9FB-15A3EB5E9673}" type="pres">
      <dgm:prSet presAssocID="{CA610B97-5AC4-4942-A071-6558A5D15B36}" presName="sibTrans" presStyleCnt="0"/>
      <dgm:spPr/>
    </dgm:pt>
    <dgm:pt modelId="{5D81B14A-D154-4D3F-9C65-6C9468D9EFDA}" type="pres">
      <dgm:prSet presAssocID="{800E47C9-E39B-4EFF-B4D0-37C8F99E3062}" presName="node" presStyleLbl="node1" presStyleIdx="7" presStyleCnt="15">
        <dgm:presLayoutVars>
          <dgm:bulletEnabled val="1"/>
        </dgm:presLayoutVars>
      </dgm:prSet>
      <dgm:spPr/>
    </dgm:pt>
    <dgm:pt modelId="{8591DA72-08DA-4D3A-BF43-1F9A4ECC0695}" type="pres">
      <dgm:prSet presAssocID="{655B6A72-320A-4FAE-BCCC-A06E3D3F2E18}" presName="sibTrans" presStyleCnt="0"/>
      <dgm:spPr/>
    </dgm:pt>
    <dgm:pt modelId="{E6C44130-5773-403F-A138-B042CC073565}" type="pres">
      <dgm:prSet presAssocID="{56E2606C-6AF3-4F4B-88DC-FA00E528374A}" presName="node" presStyleLbl="node1" presStyleIdx="8" presStyleCnt="15">
        <dgm:presLayoutVars>
          <dgm:bulletEnabled val="1"/>
        </dgm:presLayoutVars>
      </dgm:prSet>
      <dgm:spPr/>
    </dgm:pt>
    <dgm:pt modelId="{1F6B6AAE-DBAE-4EF2-9232-C675AEBD3280}" type="pres">
      <dgm:prSet presAssocID="{27CD78A0-FD84-4704-984B-F2376D4762C1}" presName="sibTrans" presStyleCnt="0"/>
      <dgm:spPr/>
    </dgm:pt>
    <dgm:pt modelId="{BF299CB0-D96B-49C5-8ACC-9339146C8E93}" type="pres">
      <dgm:prSet presAssocID="{D7E78070-BFCF-45F2-8412-A018C2FC89DB}" presName="node" presStyleLbl="node1" presStyleIdx="9" presStyleCnt="15">
        <dgm:presLayoutVars>
          <dgm:bulletEnabled val="1"/>
        </dgm:presLayoutVars>
      </dgm:prSet>
      <dgm:spPr/>
    </dgm:pt>
    <dgm:pt modelId="{F63B360A-361E-4E2D-A922-D164AA954A16}" type="pres">
      <dgm:prSet presAssocID="{54104E3A-A27E-42AF-8E8D-008D9E47D3D9}" presName="sibTrans" presStyleCnt="0"/>
      <dgm:spPr/>
    </dgm:pt>
    <dgm:pt modelId="{3E34FC98-997A-4DE0-90A9-D59AE34921F5}" type="pres">
      <dgm:prSet presAssocID="{63D6562A-4F4F-4588-90D4-0E9A6C21F3D7}" presName="node" presStyleLbl="node1" presStyleIdx="10" presStyleCnt="15">
        <dgm:presLayoutVars>
          <dgm:bulletEnabled val="1"/>
        </dgm:presLayoutVars>
      </dgm:prSet>
      <dgm:spPr/>
    </dgm:pt>
    <dgm:pt modelId="{211312B0-1F6A-4EFD-ADDB-5D710DA2C6AD}" type="pres">
      <dgm:prSet presAssocID="{F539D453-8B08-47A1-A656-ADCC38FD5288}" presName="sibTrans" presStyleCnt="0"/>
      <dgm:spPr/>
    </dgm:pt>
    <dgm:pt modelId="{2D43C9EE-2ED6-4CB5-9FE9-98A3AF5F8413}" type="pres">
      <dgm:prSet presAssocID="{141F5BAF-3759-4643-ABBB-63B181859820}" presName="node" presStyleLbl="node1" presStyleIdx="11" presStyleCnt="15">
        <dgm:presLayoutVars>
          <dgm:bulletEnabled val="1"/>
        </dgm:presLayoutVars>
      </dgm:prSet>
      <dgm:spPr/>
    </dgm:pt>
    <dgm:pt modelId="{1820A349-2477-43E8-8DFE-1347DC6EB023}" type="pres">
      <dgm:prSet presAssocID="{CAF39FD1-E221-4199-A54E-AA7101E3D76F}" presName="sibTrans" presStyleCnt="0"/>
      <dgm:spPr/>
    </dgm:pt>
    <dgm:pt modelId="{C8E2E812-5423-4098-9D8A-BDBCBC2C0899}" type="pres">
      <dgm:prSet presAssocID="{B028FAC7-E211-4AAD-B1A0-A3F5CE4FB9CE}" presName="node" presStyleLbl="node1" presStyleIdx="12" presStyleCnt="15">
        <dgm:presLayoutVars>
          <dgm:bulletEnabled val="1"/>
        </dgm:presLayoutVars>
      </dgm:prSet>
      <dgm:spPr/>
    </dgm:pt>
    <dgm:pt modelId="{E241C46C-6680-45B9-BCBA-EA45A5F37A57}" type="pres">
      <dgm:prSet presAssocID="{0DED6062-B64D-49D8-81DC-E3B987CBEE69}" presName="sibTrans" presStyleCnt="0"/>
      <dgm:spPr/>
    </dgm:pt>
    <dgm:pt modelId="{EF543D30-BFAB-441F-91BB-6365C9234AE2}" type="pres">
      <dgm:prSet presAssocID="{80937ACA-D787-459E-96F8-C3FA03C53629}" presName="node" presStyleLbl="node1" presStyleIdx="13" presStyleCnt="15">
        <dgm:presLayoutVars>
          <dgm:bulletEnabled val="1"/>
        </dgm:presLayoutVars>
      </dgm:prSet>
      <dgm:spPr/>
    </dgm:pt>
    <dgm:pt modelId="{87FC8AD0-8AB6-48E9-B96B-65FC9F27A56B}" type="pres">
      <dgm:prSet presAssocID="{0DDE3E2F-550A-4F2D-8D3D-F8E731AEDB68}" presName="sibTrans" presStyleCnt="0"/>
      <dgm:spPr/>
    </dgm:pt>
    <dgm:pt modelId="{92889E79-26DC-4D88-8CB8-62423D2C7BD4}" type="pres">
      <dgm:prSet presAssocID="{69D5544B-5445-4300-9204-5BD5915B4256}" presName="node" presStyleLbl="node1" presStyleIdx="14" presStyleCnt="15">
        <dgm:presLayoutVars>
          <dgm:bulletEnabled val="1"/>
        </dgm:presLayoutVars>
      </dgm:prSet>
      <dgm:spPr/>
    </dgm:pt>
  </dgm:ptLst>
  <dgm:cxnLst>
    <dgm:cxn modelId="{3C83330D-BCF9-4C89-9006-102AF9875D6F}" srcId="{45B99958-B3FA-4DD3-8DD0-BDAA1B8CAA63}" destId="{D7E78070-BFCF-45F2-8412-A018C2FC89DB}" srcOrd="9" destOrd="0" parTransId="{A28D8B80-200C-44E8-9B04-39887F47CBA2}" sibTransId="{54104E3A-A27E-42AF-8E8D-008D9E47D3D9}"/>
    <dgm:cxn modelId="{E778680F-7037-4329-B9EB-8AE4FDE73A74}" srcId="{45B99958-B3FA-4DD3-8DD0-BDAA1B8CAA63}" destId="{53E2FB20-C299-4DE5-BB9D-874BBD37EF6B}" srcOrd="6" destOrd="0" parTransId="{AE73B49F-64FD-4BF5-A0D6-A5525A713CC7}" sibTransId="{CA610B97-5AC4-4942-A071-6558A5D15B36}"/>
    <dgm:cxn modelId="{037FD110-5D70-4D3F-851F-F4D256FCC88E}" type="presOf" srcId="{D7E78070-BFCF-45F2-8412-A018C2FC89DB}" destId="{BF299CB0-D96B-49C5-8ACC-9339146C8E93}" srcOrd="0" destOrd="0" presId="urn:microsoft.com/office/officeart/2005/8/layout/default"/>
    <dgm:cxn modelId="{9435EA27-6A55-4722-893F-E4E1E5E4E86C}" type="presOf" srcId="{6752BBB7-B582-49A9-9183-1EFFA713D881}" destId="{2B1C1131-07E7-47BB-A447-94375584C927}" srcOrd="0" destOrd="0" presId="urn:microsoft.com/office/officeart/2005/8/layout/default"/>
    <dgm:cxn modelId="{17CC7E29-A938-44AF-BF2E-DF01A513A032}" srcId="{45B99958-B3FA-4DD3-8DD0-BDAA1B8CAA63}" destId="{63D6562A-4F4F-4588-90D4-0E9A6C21F3D7}" srcOrd="10" destOrd="0" parTransId="{D1B226AC-D843-482E-A92B-2A5BFB48F5ED}" sibTransId="{F539D453-8B08-47A1-A656-ADCC38FD5288}"/>
    <dgm:cxn modelId="{D93ACB29-35F8-42A8-9398-C559DD2B83C4}" type="presOf" srcId="{A4111355-B6DC-487D-A679-2627C2DEB5B0}" destId="{1E9CB265-2C88-4ECE-BEE2-7A236EBAEB3F}" srcOrd="0" destOrd="0" presId="urn:microsoft.com/office/officeart/2005/8/layout/default"/>
    <dgm:cxn modelId="{4798E02A-F51F-452D-ADA8-8DE52ADD8982}" type="presOf" srcId="{45B99958-B3FA-4DD3-8DD0-BDAA1B8CAA63}" destId="{FFDAB1EA-47EC-4205-939A-E0DD271986F0}" srcOrd="0" destOrd="0" presId="urn:microsoft.com/office/officeart/2005/8/layout/default"/>
    <dgm:cxn modelId="{9E97992E-0808-49C0-BC9B-972DA58A7BCE}" type="presOf" srcId="{53E2FB20-C299-4DE5-BB9D-874BBD37EF6B}" destId="{01C84BA9-C453-49B2-8CE1-19D39EB3B031}" srcOrd="0" destOrd="0" presId="urn:microsoft.com/office/officeart/2005/8/layout/default"/>
    <dgm:cxn modelId="{8F301035-1B7A-4E3A-89DA-1916A5F858A6}" srcId="{45B99958-B3FA-4DD3-8DD0-BDAA1B8CAA63}" destId="{800E47C9-E39B-4EFF-B4D0-37C8F99E3062}" srcOrd="7" destOrd="0" parTransId="{20AA3958-6945-4E7E-B599-3D2142B80F64}" sibTransId="{655B6A72-320A-4FAE-BCCC-A06E3D3F2E18}"/>
    <dgm:cxn modelId="{5BFAC038-3DAB-49CE-ADDC-DA256230110F}" type="presOf" srcId="{141F5BAF-3759-4643-ABBB-63B181859820}" destId="{2D43C9EE-2ED6-4CB5-9FE9-98A3AF5F8413}" srcOrd="0" destOrd="0" presId="urn:microsoft.com/office/officeart/2005/8/layout/default"/>
    <dgm:cxn modelId="{9B0A0F60-74D3-4545-B2CC-FBD1280EAADC}" type="presOf" srcId="{63D6562A-4F4F-4588-90D4-0E9A6C21F3D7}" destId="{3E34FC98-997A-4DE0-90A9-D59AE34921F5}" srcOrd="0" destOrd="0" presId="urn:microsoft.com/office/officeart/2005/8/layout/default"/>
    <dgm:cxn modelId="{55403061-F653-4728-8B21-539083288879}" srcId="{45B99958-B3FA-4DD3-8DD0-BDAA1B8CAA63}" destId="{141F5BAF-3759-4643-ABBB-63B181859820}" srcOrd="11" destOrd="0" parTransId="{E6CFFC4B-A239-4B41-A220-FA32853C9D2A}" sibTransId="{CAF39FD1-E221-4199-A54E-AA7101E3D76F}"/>
    <dgm:cxn modelId="{594D3C65-B2FD-4472-8FFD-CEAB4E7391AD}" type="presOf" srcId="{56E2606C-6AF3-4F4B-88DC-FA00E528374A}" destId="{E6C44130-5773-403F-A138-B042CC073565}" srcOrd="0" destOrd="0" presId="urn:microsoft.com/office/officeart/2005/8/layout/default"/>
    <dgm:cxn modelId="{2CA5F147-6919-4887-9931-DA5FD1A01735}" srcId="{45B99958-B3FA-4DD3-8DD0-BDAA1B8CAA63}" destId="{18315F3C-57B2-4314-8C76-26EDB4055014}" srcOrd="0" destOrd="0" parTransId="{54163FCF-6D6A-4599-A29B-621522AD54DB}" sibTransId="{7506131A-C030-4501-8C57-CC7CB8793488}"/>
    <dgm:cxn modelId="{7C80766A-D554-4878-9524-A733D84EC8FD}" type="presOf" srcId="{80937ACA-D787-459E-96F8-C3FA03C53629}" destId="{EF543D30-BFAB-441F-91BB-6365C9234AE2}" srcOrd="0" destOrd="0" presId="urn:microsoft.com/office/officeart/2005/8/layout/default"/>
    <dgm:cxn modelId="{15CF2F6E-A8E9-4C3B-AEB2-55D4370730BE}" srcId="{45B99958-B3FA-4DD3-8DD0-BDAA1B8CAA63}" destId="{56E2606C-6AF3-4F4B-88DC-FA00E528374A}" srcOrd="8" destOrd="0" parTransId="{52D0D8AB-9514-4F5B-8B0E-D43950531AF4}" sibTransId="{27CD78A0-FD84-4704-984B-F2376D4762C1}"/>
    <dgm:cxn modelId="{9102D256-2DBB-4BC2-9A89-3ACC46E47DAE}" type="presOf" srcId="{18315F3C-57B2-4314-8C76-26EDB4055014}" destId="{41ADC15F-29F5-4E4C-9963-15A4E74F8A2C}" srcOrd="0" destOrd="0" presId="urn:microsoft.com/office/officeart/2005/8/layout/default"/>
    <dgm:cxn modelId="{0D36087A-B25E-4E24-A1EF-E566E84197F0}" type="presOf" srcId="{58B15EC4-D18D-4841-B6CD-21A7F765DF88}" destId="{92889E79-26DC-4D88-8CB8-62423D2C7BD4}" srcOrd="0" destOrd="1" presId="urn:microsoft.com/office/officeart/2005/8/layout/default"/>
    <dgm:cxn modelId="{AEC4E57A-D2DA-460D-AA1A-CC222D4DF60D}" srcId="{45B99958-B3FA-4DD3-8DD0-BDAA1B8CAA63}" destId="{80937ACA-D787-459E-96F8-C3FA03C53629}" srcOrd="13" destOrd="0" parTransId="{BE7C05FB-7E38-4DAC-B673-C300304BE59F}" sibTransId="{0DDE3E2F-550A-4F2D-8D3D-F8E731AEDB68}"/>
    <dgm:cxn modelId="{16DE3788-805D-4CB7-BC2B-6FD9CEB53834}" type="presOf" srcId="{B028FAC7-E211-4AAD-B1A0-A3F5CE4FB9CE}" destId="{C8E2E812-5423-4098-9D8A-BDBCBC2C0899}" srcOrd="0" destOrd="0" presId="urn:microsoft.com/office/officeart/2005/8/layout/default"/>
    <dgm:cxn modelId="{C00BC09F-7DE5-40CB-82EF-EB6919CB129E}" srcId="{45B99958-B3FA-4DD3-8DD0-BDAA1B8CAA63}" destId="{7C3D6BB2-4C27-4251-BCEF-359C0A8AC3B0}" srcOrd="2" destOrd="0" parTransId="{48027A7A-C958-4EA0-896E-6B823060CE9D}" sibTransId="{441E5BC1-D230-4C0E-B425-8A33615C496C}"/>
    <dgm:cxn modelId="{C6ECA3A7-2AFC-422E-A30B-188370744DEF}" type="presOf" srcId="{07E065EE-DC94-4B0A-9A17-93FE1F01B0C7}" destId="{9DF7D8BB-49CE-4C11-84F7-7C8DE8F4E51C}" srcOrd="0" destOrd="0" presId="urn:microsoft.com/office/officeart/2005/8/layout/default"/>
    <dgm:cxn modelId="{326B31BB-72FA-4860-8489-B0A59AB2E58E}" type="presOf" srcId="{69D5544B-5445-4300-9204-5BD5915B4256}" destId="{92889E79-26DC-4D88-8CB8-62423D2C7BD4}" srcOrd="0" destOrd="0" presId="urn:microsoft.com/office/officeart/2005/8/layout/default"/>
    <dgm:cxn modelId="{C5181BBF-6D17-4FCD-B1C2-2BDC8C9AD8D7}" type="presOf" srcId="{71932464-7E07-40DC-BB08-8C73A9D2D966}" destId="{FECD1A0E-2633-44A8-BDAF-5C7D5F500A65}" srcOrd="0" destOrd="0" presId="urn:microsoft.com/office/officeart/2005/8/layout/default"/>
    <dgm:cxn modelId="{138F09C0-8577-49C4-A2DB-CB3C11F8E59F}" srcId="{45B99958-B3FA-4DD3-8DD0-BDAA1B8CAA63}" destId="{6752BBB7-B582-49A9-9183-1EFFA713D881}" srcOrd="5" destOrd="0" parTransId="{13BB4F99-CCBC-4B45-A4A9-62324F8C6815}" sibTransId="{FDAC9047-BC56-47D6-AB6D-60DCD0907B3B}"/>
    <dgm:cxn modelId="{3B0D8AC0-718E-4770-9407-57F563EEEF9A}" srcId="{69D5544B-5445-4300-9204-5BD5915B4256}" destId="{58B15EC4-D18D-4841-B6CD-21A7F765DF88}" srcOrd="0" destOrd="0" parTransId="{D8FA1A24-907E-4F19-82BC-9C358D048E19}" sibTransId="{988821AD-9120-469D-990C-5C9E30392EE2}"/>
    <dgm:cxn modelId="{CBCBABD4-44D1-4202-A7A2-5C78711CD4D0}" srcId="{45B99958-B3FA-4DD3-8DD0-BDAA1B8CAA63}" destId="{69D5544B-5445-4300-9204-5BD5915B4256}" srcOrd="14" destOrd="0" parTransId="{6A063175-7B0E-4FE3-A0EE-52DA1F17E5BA}" sibTransId="{862DC1BD-A64D-4560-BFB1-5D5D46163C8F}"/>
    <dgm:cxn modelId="{83765BD5-0D24-484A-BB66-16EFEA284B13}" srcId="{45B99958-B3FA-4DD3-8DD0-BDAA1B8CAA63}" destId="{07E065EE-DC94-4B0A-9A17-93FE1F01B0C7}" srcOrd="3" destOrd="0" parTransId="{06D704CA-E435-4EE5-AECD-37322AD559E5}" sibTransId="{66C56D5C-3D95-48B5-BB0D-DE1883E473BF}"/>
    <dgm:cxn modelId="{0F1BF8DA-6CFF-4627-B86A-EADEC4374C56}" type="presOf" srcId="{800E47C9-E39B-4EFF-B4D0-37C8F99E3062}" destId="{5D81B14A-D154-4D3F-9C65-6C9468D9EFDA}" srcOrd="0" destOrd="0" presId="urn:microsoft.com/office/officeart/2005/8/layout/default"/>
    <dgm:cxn modelId="{2818A1DC-9026-42AA-89D9-7FB835744891}" srcId="{45B99958-B3FA-4DD3-8DD0-BDAA1B8CAA63}" destId="{71932464-7E07-40DC-BB08-8C73A9D2D966}" srcOrd="1" destOrd="0" parTransId="{A26CA611-94BF-44D8-8B19-E731B969F6D8}" sibTransId="{887F0A13-D928-40BD-84F4-57E34CF7CC13}"/>
    <dgm:cxn modelId="{268FBAE2-591A-4E22-878B-E094C5C787D3}" type="presOf" srcId="{7C3D6BB2-4C27-4251-BCEF-359C0A8AC3B0}" destId="{68A4334A-B082-46BE-A596-CC57ACD1142C}" srcOrd="0" destOrd="0" presId="urn:microsoft.com/office/officeart/2005/8/layout/default"/>
    <dgm:cxn modelId="{1B354DE4-83AF-4226-B81E-5DA59AD18227}" srcId="{45B99958-B3FA-4DD3-8DD0-BDAA1B8CAA63}" destId="{A4111355-B6DC-487D-A679-2627C2DEB5B0}" srcOrd="4" destOrd="0" parTransId="{6725BF89-392F-412E-896B-E88B6C46B1FA}" sibTransId="{C991FACF-1E21-4AEA-9608-D200EDF11E9E}"/>
    <dgm:cxn modelId="{336EA6EC-0BD5-43A0-87BA-77008C2B9C42}" srcId="{45B99958-B3FA-4DD3-8DD0-BDAA1B8CAA63}" destId="{B028FAC7-E211-4AAD-B1A0-A3F5CE4FB9CE}" srcOrd="12" destOrd="0" parTransId="{D37435AC-D751-461D-B5F6-9A971ACB5263}" sibTransId="{0DED6062-B64D-49D8-81DC-E3B987CBEE69}"/>
    <dgm:cxn modelId="{E07F036A-C5E7-438F-B069-FB90A887A3C1}" type="presParOf" srcId="{FFDAB1EA-47EC-4205-939A-E0DD271986F0}" destId="{41ADC15F-29F5-4E4C-9963-15A4E74F8A2C}" srcOrd="0" destOrd="0" presId="urn:microsoft.com/office/officeart/2005/8/layout/default"/>
    <dgm:cxn modelId="{E2FFA070-6F3B-4CA6-86D1-7D954983217E}" type="presParOf" srcId="{FFDAB1EA-47EC-4205-939A-E0DD271986F0}" destId="{C544805C-633C-48E2-B281-6F088FEA9810}" srcOrd="1" destOrd="0" presId="urn:microsoft.com/office/officeart/2005/8/layout/default"/>
    <dgm:cxn modelId="{22779C29-02DC-4951-8147-3C165218DFCB}" type="presParOf" srcId="{FFDAB1EA-47EC-4205-939A-E0DD271986F0}" destId="{FECD1A0E-2633-44A8-BDAF-5C7D5F500A65}" srcOrd="2" destOrd="0" presId="urn:microsoft.com/office/officeart/2005/8/layout/default"/>
    <dgm:cxn modelId="{98A626D9-5ABE-4787-8488-73144ABB06FC}" type="presParOf" srcId="{FFDAB1EA-47EC-4205-939A-E0DD271986F0}" destId="{DAE7C443-A018-4C21-BE56-D624A132B0D3}" srcOrd="3" destOrd="0" presId="urn:microsoft.com/office/officeart/2005/8/layout/default"/>
    <dgm:cxn modelId="{1029BF19-BDBE-462C-A790-7ED523D4525F}" type="presParOf" srcId="{FFDAB1EA-47EC-4205-939A-E0DD271986F0}" destId="{68A4334A-B082-46BE-A596-CC57ACD1142C}" srcOrd="4" destOrd="0" presId="urn:microsoft.com/office/officeart/2005/8/layout/default"/>
    <dgm:cxn modelId="{CC6FE40B-0038-4584-A8E3-696CE2B126A0}" type="presParOf" srcId="{FFDAB1EA-47EC-4205-939A-E0DD271986F0}" destId="{8A3C1B68-3FBB-43BD-8262-99AFDB795F3B}" srcOrd="5" destOrd="0" presId="urn:microsoft.com/office/officeart/2005/8/layout/default"/>
    <dgm:cxn modelId="{7AB8772B-408C-4996-BE3C-F7CCBB19C558}" type="presParOf" srcId="{FFDAB1EA-47EC-4205-939A-E0DD271986F0}" destId="{9DF7D8BB-49CE-4C11-84F7-7C8DE8F4E51C}" srcOrd="6" destOrd="0" presId="urn:microsoft.com/office/officeart/2005/8/layout/default"/>
    <dgm:cxn modelId="{81CB90ED-BEEE-4499-AEB8-6D4C3EFC1954}" type="presParOf" srcId="{FFDAB1EA-47EC-4205-939A-E0DD271986F0}" destId="{256F35FB-2414-4C50-9A63-13227112CADF}" srcOrd="7" destOrd="0" presId="urn:microsoft.com/office/officeart/2005/8/layout/default"/>
    <dgm:cxn modelId="{71F8AAF2-19AE-4AFB-B28A-455DDEEFEC26}" type="presParOf" srcId="{FFDAB1EA-47EC-4205-939A-E0DD271986F0}" destId="{1E9CB265-2C88-4ECE-BEE2-7A236EBAEB3F}" srcOrd="8" destOrd="0" presId="urn:microsoft.com/office/officeart/2005/8/layout/default"/>
    <dgm:cxn modelId="{68C11A9C-8796-4128-9112-CA39D418C4E3}" type="presParOf" srcId="{FFDAB1EA-47EC-4205-939A-E0DD271986F0}" destId="{EB55A543-6CE6-4755-A89D-E665E967AEA2}" srcOrd="9" destOrd="0" presId="urn:microsoft.com/office/officeart/2005/8/layout/default"/>
    <dgm:cxn modelId="{275B0E9D-1044-4AEB-AECB-30620280D701}" type="presParOf" srcId="{FFDAB1EA-47EC-4205-939A-E0DD271986F0}" destId="{2B1C1131-07E7-47BB-A447-94375584C927}" srcOrd="10" destOrd="0" presId="urn:microsoft.com/office/officeart/2005/8/layout/default"/>
    <dgm:cxn modelId="{8BBEE877-09C0-4857-BEEE-DF94501B2465}" type="presParOf" srcId="{FFDAB1EA-47EC-4205-939A-E0DD271986F0}" destId="{BCB1DB96-F556-4E58-85B1-C903782E6F2F}" srcOrd="11" destOrd="0" presId="urn:microsoft.com/office/officeart/2005/8/layout/default"/>
    <dgm:cxn modelId="{1CA671D8-EE72-4FAD-BFBE-9E56087AF007}" type="presParOf" srcId="{FFDAB1EA-47EC-4205-939A-E0DD271986F0}" destId="{01C84BA9-C453-49B2-8CE1-19D39EB3B031}" srcOrd="12" destOrd="0" presId="urn:microsoft.com/office/officeart/2005/8/layout/default"/>
    <dgm:cxn modelId="{27BA33DA-20B5-4720-98D6-750464D22EDD}" type="presParOf" srcId="{FFDAB1EA-47EC-4205-939A-E0DD271986F0}" destId="{DCD37A5F-EE7D-4F39-A9FB-15A3EB5E9673}" srcOrd="13" destOrd="0" presId="urn:microsoft.com/office/officeart/2005/8/layout/default"/>
    <dgm:cxn modelId="{7827FBEB-2904-49F7-9A86-C8D117F1FA0E}" type="presParOf" srcId="{FFDAB1EA-47EC-4205-939A-E0DD271986F0}" destId="{5D81B14A-D154-4D3F-9C65-6C9468D9EFDA}" srcOrd="14" destOrd="0" presId="urn:microsoft.com/office/officeart/2005/8/layout/default"/>
    <dgm:cxn modelId="{D7FEB1F7-E104-47F7-8EAB-427B3ED9A8A9}" type="presParOf" srcId="{FFDAB1EA-47EC-4205-939A-E0DD271986F0}" destId="{8591DA72-08DA-4D3A-BF43-1F9A4ECC0695}" srcOrd="15" destOrd="0" presId="urn:microsoft.com/office/officeart/2005/8/layout/default"/>
    <dgm:cxn modelId="{349426B1-57FA-4134-9013-96D816609438}" type="presParOf" srcId="{FFDAB1EA-47EC-4205-939A-E0DD271986F0}" destId="{E6C44130-5773-403F-A138-B042CC073565}" srcOrd="16" destOrd="0" presId="urn:microsoft.com/office/officeart/2005/8/layout/default"/>
    <dgm:cxn modelId="{427737B7-57E3-4A71-849F-A1AAE157E6A0}" type="presParOf" srcId="{FFDAB1EA-47EC-4205-939A-E0DD271986F0}" destId="{1F6B6AAE-DBAE-4EF2-9232-C675AEBD3280}" srcOrd="17" destOrd="0" presId="urn:microsoft.com/office/officeart/2005/8/layout/default"/>
    <dgm:cxn modelId="{8C0BFFD8-E330-4BE4-915E-AD553BE801D3}" type="presParOf" srcId="{FFDAB1EA-47EC-4205-939A-E0DD271986F0}" destId="{BF299CB0-D96B-49C5-8ACC-9339146C8E93}" srcOrd="18" destOrd="0" presId="urn:microsoft.com/office/officeart/2005/8/layout/default"/>
    <dgm:cxn modelId="{3D39C9E6-E843-4324-9E50-B25B483ED720}" type="presParOf" srcId="{FFDAB1EA-47EC-4205-939A-E0DD271986F0}" destId="{F63B360A-361E-4E2D-A922-D164AA954A16}" srcOrd="19" destOrd="0" presId="urn:microsoft.com/office/officeart/2005/8/layout/default"/>
    <dgm:cxn modelId="{D7697CAC-C058-44A8-95B9-FE9A8268A4A8}" type="presParOf" srcId="{FFDAB1EA-47EC-4205-939A-E0DD271986F0}" destId="{3E34FC98-997A-4DE0-90A9-D59AE34921F5}" srcOrd="20" destOrd="0" presId="urn:microsoft.com/office/officeart/2005/8/layout/default"/>
    <dgm:cxn modelId="{4DC3EF3C-BAB4-4F02-8D3B-B160F7F524E5}" type="presParOf" srcId="{FFDAB1EA-47EC-4205-939A-E0DD271986F0}" destId="{211312B0-1F6A-4EFD-ADDB-5D710DA2C6AD}" srcOrd="21" destOrd="0" presId="urn:microsoft.com/office/officeart/2005/8/layout/default"/>
    <dgm:cxn modelId="{EA522101-199C-4B19-8888-8294EEBCB71D}" type="presParOf" srcId="{FFDAB1EA-47EC-4205-939A-E0DD271986F0}" destId="{2D43C9EE-2ED6-4CB5-9FE9-98A3AF5F8413}" srcOrd="22" destOrd="0" presId="urn:microsoft.com/office/officeart/2005/8/layout/default"/>
    <dgm:cxn modelId="{A4BFC96B-01A7-4E25-86E4-B8E252436812}" type="presParOf" srcId="{FFDAB1EA-47EC-4205-939A-E0DD271986F0}" destId="{1820A349-2477-43E8-8DFE-1347DC6EB023}" srcOrd="23" destOrd="0" presId="urn:microsoft.com/office/officeart/2005/8/layout/default"/>
    <dgm:cxn modelId="{94B29D74-7D7F-4A35-9214-61F8506B86F5}" type="presParOf" srcId="{FFDAB1EA-47EC-4205-939A-E0DD271986F0}" destId="{C8E2E812-5423-4098-9D8A-BDBCBC2C0899}" srcOrd="24" destOrd="0" presId="urn:microsoft.com/office/officeart/2005/8/layout/default"/>
    <dgm:cxn modelId="{122269DA-3A3F-4647-A7EF-B6B76FD5E76D}" type="presParOf" srcId="{FFDAB1EA-47EC-4205-939A-E0DD271986F0}" destId="{E241C46C-6680-45B9-BCBA-EA45A5F37A57}" srcOrd="25" destOrd="0" presId="urn:microsoft.com/office/officeart/2005/8/layout/default"/>
    <dgm:cxn modelId="{A6336BE8-602E-471F-8A44-D823114F5B6A}" type="presParOf" srcId="{FFDAB1EA-47EC-4205-939A-E0DD271986F0}" destId="{EF543D30-BFAB-441F-91BB-6365C9234AE2}" srcOrd="26" destOrd="0" presId="urn:microsoft.com/office/officeart/2005/8/layout/default"/>
    <dgm:cxn modelId="{C323A79E-8FE7-4F34-8E9E-56AD40185A69}" type="presParOf" srcId="{FFDAB1EA-47EC-4205-939A-E0DD271986F0}" destId="{87FC8AD0-8AB6-48E9-B96B-65FC9F27A56B}" srcOrd="27" destOrd="0" presId="urn:microsoft.com/office/officeart/2005/8/layout/default"/>
    <dgm:cxn modelId="{8FD42BC8-CB8E-44B2-AE9F-85063590C149}" type="presParOf" srcId="{FFDAB1EA-47EC-4205-939A-E0DD271986F0}" destId="{92889E79-26DC-4D88-8CB8-62423D2C7BD4}"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57E6FF-34A6-4C3F-A628-B4DCD2E87275}"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AF25F65F-F414-451A-979F-4FA14042DD70}">
      <dgm:prSet/>
      <dgm:spPr/>
      <dgm:t>
        <a:bodyPr/>
        <a:lstStyle/>
        <a:p>
          <a:r>
            <a:rPr lang="en-US"/>
            <a:t>01)	I like to be involved and consulted by my boss about how I can best do my job.</a:t>
          </a:r>
        </a:p>
      </dgm:t>
    </dgm:pt>
    <dgm:pt modelId="{FC86652E-F449-4B08-A902-187A02C73ABF}" type="parTrans" cxnId="{23C737CE-6802-4750-B996-58906CAB6374}">
      <dgm:prSet/>
      <dgm:spPr/>
      <dgm:t>
        <a:bodyPr/>
        <a:lstStyle/>
        <a:p>
          <a:endParaRPr lang="en-US"/>
        </a:p>
      </dgm:t>
    </dgm:pt>
    <dgm:pt modelId="{6FC64AB0-83B9-4D0C-90F6-03C062A44438}" type="sibTrans" cxnId="{23C737CE-6802-4750-B996-58906CAB6374}">
      <dgm:prSet/>
      <dgm:spPr/>
      <dgm:t>
        <a:bodyPr/>
        <a:lstStyle/>
        <a:p>
          <a:endParaRPr lang="en-US"/>
        </a:p>
      </dgm:t>
    </dgm:pt>
    <dgm:pt modelId="{95089EC3-F6FF-44FB-963D-0D6FD3CF8EC9}">
      <dgm:prSet/>
      <dgm:spPr/>
      <dgm:t>
        <a:bodyPr/>
        <a:lstStyle/>
        <a:p>
          <a:r>
            <a:rPr lang="en-US"/>
            <a:t>02)	I want to learn skills outside of my immediate area of responsibility.</a:t>
          </a:r>
        </a:p>
      </dgm:t>
    </dgm:pt>
    <dgm:pt modelId="{A8E6C6E4-AE8F-4723-B67C-0B62B3C80421}" type="parTrans" cxnId="{5F046F31-55E9-4109-9129-4FA996550BF5}">
      <dgm:prSet/>
      <dgm:spPr/>
      <dgm:t>
        <a:bodyPr/>
        <a:lstStyle/>
        <a:p>
          <a:endParaRPr lang="en-US"/>
        </a:p>
      </dgm:t>
    </dgm:pt>
    <dgm:pt modelId="{440070B1-CE8A-4996-AE88-C42E775DB5CC}" type="sibTrans" cxnId="{5F046F31-55E9-4109-9129-4FA996550BF5}">
      <dgm:prSet/>
      <dgm:spPr/>
      <dgm:t>
        <a:bodyPr/>
        <a:lstStyle/>
        <a:p>
          <a:endParaRPr lang="en-US"/>
        </a:p>
      </dgm:t>
    </dgm:pt>
    <dgm:pt modelId="{B4A3A856-2A9F-4D8C-934D-55DCB348404A}">
      <dgm:prSet/>
      <dgm:spPr/>
      <dgm:t>
        <a:bodyPr/>
        <a:lstStyle/>
        <a:p>
          <a:r>
            <a:rPr lang="en-US"/>
            <a:t>03)	I like to work without interference from my boss, but be able to ask for help if I need it.</a:t>
          </a:r>
        </a:p>
      </dgm:t>
    </dgm:pt>
    <dgm:pt modelId="{7D1C3D83-1FB1-45EC-9527-ED120B9A5D28}" type="parTrans" cxnId="{8FD1C628-5B74-4186-AEAD-4F3EE99580A3}">
      <dgm:prSet/>
      <dgm:spPr/>
      <dgm:t>
        <a:bodyPr/>
        <a:lstStyle/>
        <a:p>
          <a:endParaRPr lang="en-US"/>
        </a:p>
      </dgm:t>
    </dgm:pt>
    <dgm:pt modelId="{4D066624-C2A6-48B4-A171-904430984A6B}" type="sibTrans" cxnId="{8FD1C628-5B74-4186-AEAD-4F3EE99580A3}">
      <dgm:prSet/>
      <dgm:spPr/>
      <dgm:t>
        <a:bodyPr/>
        <a:lstStyle/>
        <a:p>
          <a:endParaRPr lang="en-US"/>
        </a:p>
      </dgm:t>
    </dgm:pt>
    <dgm:pt modelId="{B158EB36-EAFE-4105-A573-E7EDD8697B99}">
      <dgm:prSet/>
      <dgm:spPr/>
      <dgm:t>
        <a:bodyPr/>
        <a:lstStyle/>
        <a:p>
          <a:r>
            <a:rPr lang="en-US"/>
            <a:t>04)	I work best and most productively without pressure from my boss or the threat of losing my job.</a:t>
          </a:r>
        </a:p>
      </dgm:t>
    </dgm:pt>
    <dgm:pt modelId="{E1F3C2F4-A74B-46F9-9B6B-28087CEB6C53}" type="parTrans" cxnId="{DE22C2F0-C509-41CC-AB6C-1AC96AD6909B}">
      <dgm:prSet/>
      <dgm:spPr/>
      <dgm:t>
        <a:bodyPr/>
        <a:lstStyle/>
        <a:p>
          <a:endParaRPr lang="en-US"/>
        </a:p>
      </dgm:t>
    </dgm:pt>
    <dgm:pt modelId="{AC5A456B-A4D7-458E-ACC1-652B0F7E6DBF}" type="sibTrans" cxnId="{DE22C2F0-C509-41CC-AB6C-1AC96AD6909B}">
      <dgm:prSet/>
      <dgm:spPr/>
      <dgm:t>
        <a:bodyPr/>
        <a:lstStyle/>
        <a:p>
          <a:endParaRPr lang="en-US"/>
        </a:p>
      </dgm:t>
    </dgm:pt>
    <dgm:pt modelId="{6012B027-E08D-4F99-870D-C7F23D7A5A05}">
      <dgm:prSet/>
      <dgm:spPr/>
      <dgm:t>
        <a:bodyPr/>
        <a:lstStyle/>
        <a:p>
          <a:r>
            <a:rPr lang="en-US"/>
            <a:t>05)	When I leave the company, I would like an ‘exit interview’ to give my views on the organization.</a:t>
          </a:r>
        </a:p>
      </dgm:t>
    </dgm:pt>
    <dgm:pt modelId="{00804D0F-8394-4EF3-9F11-CF31476EAAE4}" type="parTrans" cxnId="{21950E91-653A-48F1-9F67-1E10729D8D61}">
      <dgm:prSet/>
      <dgm:spPr/>
      <dgm:t>
        <a:bodyPr/>
        <a:lstStyle/>
        <a:p>
          <a:endParaRPr lang="en-US"/>
        </a:p>
      </dgm:t>
    </dgm:pt>
    <dgm:pt modelId="{B0CCAA93-449C-4D45-B1DD-03CD7509896E}" type="sibTrans" cxnId="{21950E91-653A-48F1-9F67-1E10729D8D61}">
      <dgm:prSet/>
      <dgm:spPr/>
      <dgm:t>
        <a:bodyPr/>
        <a:lstStyle/>
        <a:p>
          <a:endParaRPr lang="en-US"/>
        </a:p>
      </dgm:t>
    </dgm:pt>
    <dgm:pt modelId="{73F5F135-887B-4EF0-865B-4718F06D42CA}">
      <dgm:prSet/>
      <dgm:spPr/>
      <dgm:t>
        <a:bodyPr/>
        <a:lstStyle/>
        <a:p>
          <a:r>
            <a:rPr lang="en-US"/>
            <a:t>06)	I like to be incentivized and praised for working hard and well.</a:t>
          </a:r>
        </a:p>
      </dgm:t>
    </dgm:pt>
    <dgm:pt modelId="{4F7ECF56-FF79-4006-BB80-16689F0F08C5}" type="parTrans" cxnId="{BD10D934-BE88-4C81-A745-FA0E879996E6}">
      <dgm:prSet/>
      <dgm:spPr/>
      <dgm:t>
        <a:bodyPr/>
        <a:lstStyle/>
        <a:p>
          <a:endParaRPr lang="en-US"/>
        </a:p>
      </dgm:t>
    </dgm:pt>
    <dgm:pt modelId="{6394B164-2B09-4E24-8488-EC2B2A627790}" type="sibTrans" cxnId="{BD10D934-BE88-4C81-A745-FA0E879996E6}">
      <dgm:prSet/>
      <dgm:spPr/>
      <dgm:t>
        <a:bodyPr/>
        <a:lstStyle/>
        <a:p>
          <a:endParaRPr lang="en-US"/>
        </a:p>
      </dgm:t>
    </dgm:pt>
    <dgm:pt modelId="{6266B3F4-525B-4FEF-A105-7EC3530A44F0}">
      <dgm:prSet/>
      <dgm:spPr/>
      <dgm:t>
        <a:bodyPr/>
        <a:lstStyle/>
        <a:p>
          <a:r>
            <a:rPr lang="en-US"/>
            <a:t>07)	I want to increase my responsibility.</a:t>
          </a:r>
        </a:p>
      </dgm:t>
    </dgm:pt>
    <dgm:pt modelId="{414F6898-72A7-4772-9F37-29582ECF0066}" type="parTrans" cxnId="{E6242B81-E837-4A81-8FBF-03D819BF4242}">
      <dgm:prSet/>
      <dgm:spPr/>
      <dgm:t>
        <a:bodyPr/>
        <a:lstStyle/>
        <a:p>
          <a:endParaRPr lang="en-US"/>
        </a:p>
      </dgm:t>
    </dgm:pt>
    <dgm:pt modelId="{99CA2ECD-F60B-4ADD-8952-B35009ECC359}" type="sibTrans" cxnId="{E6242B81-E837-4A81-8FBF-03D819BF4242}">
      <dgm:prSet/>
      <dgm:spPr/>
      <dgm:t>
        <a:bodyPr/>
        <a:lstStyle/>
        <a:p>
          <a:endParaRPr lang="en-US"/>
        </a:p>
      </dgm:t>
    </dgm:pt>
    <dgm:pt modelId="{81FAA9E0-1744-441A-A7E5-A6E5FA5A49F7}">
      <dgm:prSet/>
      <dgm:spPr/>
      <dgm:t>
        <a:bodyPr/>
        <a:lstStyle/>
        <a:p>
          <a:r>
            <a:rPr lang="en-US"/>
            <a:t>08)	I want to be trained to do new things.</a:t>
          </a:r>
        </a:p>
      </dgm:t>
    </dgm:pt>
    <dgm:pt modelId="{9FF78058-AB5D-4024-B2D7-8B17DA20834D}" type="parTrans" cxnId="{516FE22A-A36E-4C30-928B-D6547FBDEA11}">
      <dgm:prSet/>
      <dgm:spPr/>
      <dgm:t>
        <a:bodyPr/>
        <a:lstStyle/>
        <a:p>
          <a:endParaRPr lang="en-US"/>
        </a:p>
      </dgm:t>
    </dgm:pt>
    <dgm:pt modelId="{E017F744-CD47-4C9E-8A75-FED6E5D977B5}" type="sibTrans" cxnId="{516FE22A-A36E-4C30-928B-D6547FBDEA11}">
      <dgm:prSet/>
      <dgm:spPr/>
      <dgm:t>
        <a:bodyPr/>
        <a:lstStyle/>
        <a:p>
          <a:endParaRPr lang="en-US"/>
        </a:p>
      </dgm:t>
    </dgm:pt>
    <dgm:pt modelId="{6C765CFB-04F4-4A4D-9DFE-3264DBC70A66}">
      <dgm:prSet/>
      <dgm:spPr/>
      <dgm:t>
        <a:bodyPr/>
        <a:lstStyle/>
        <a:p>
          <a:r>
            <a:rPr lang="en-US"/>
            <a:t>09)	I prefer to be friendly with my boss and the management.</a:t>
          </a:r>
        </a:p>
      </dgm:t>
    </dgm:pt>
    <dgm:pt modelId="{DD3D18A9-D16F-4047-8AA2-CC29065FB412}" type="parTrans" cxnId="{A160E027-B84C-4DF4-A110-5DD98EE17F8A}">
      <dgm:prSet/>
      <dgm:spPr/>
      <dgm:t>
        <a:bodyPr/>
        <a:lstStyle/>
        <a:p>
          <a:endParaRPr lang="en-US"/>
        </a:p>
      </dgm:t>
    </dgm:pt>
    <dgm:pt modelId="{DC5551D6-08B0-40C0-96B9-8AA3235D63E5}" type="sibTrans" cxnId="{A160E027-B84C-4DF4-A110-5DD98EE17F8A}">
      <dgm:prSet/>
      <dgm:spPr/>
      <dgm:t>
        <a:bodyPr/>
        <a:lstStyle/>
        <a:p>
          <a:endParaRPr lang="en-US"/>
        </a:p>
      </dgm:t>
    </dgm:pt>
    <dgm:pt modelId="{D62A1175-420C-4E03-B724-88345BBA302A}">
      <dgm:prSet/>
      <dgm:spPr/>
      <dgm:t>
        <a:bodyPr/>
        <a:lstStyle/>
        <a:p>
          <a:r>
            <a:rPr lang="en-US"/>
            <a:t>10)	I want to be able to discuss my concerns, worries or suggestions with my boss or another manager.</a:t>
          </a:r>
        </a:p>
      </dgm:t>
    </dgm:pt>
    <dgm:pt modelId="{F43E5180-E153-4189-8F8C-73E9BB5B61BC}" type="parTrans" cxnId="{98ACEE1D-7646-4442-A854-203F08658D77}">
      <dgm:prSet/>
      <dgm:spPr/>
      <dgm:t>
        <a:bodyPr/>
        <a:lstStyle/>
        <a:p>
          <a:endParaRPr lang="en-US"/>
        </a:p>
      </dgm:t>
    </dgm:pt>
    <dgm:pt modelId="{0C6ADDC8-3D93-4BB1-B48F-2102F8FC5776}" type="sibTrans" cxnId="{98ACEE1D-7646-4442-A854-203F08658D77}">
      <dgm:prSet/>
      <dgm:spPr/>
      <dgm:t>
        <a:bodyPr/>
        <a:lstStyle/>
        <a:p>
          <a:endParaRPr lang="en-US"/>
        </a:p>
      </dgm:t>
    </dgm:pt>
    <dgm:pt modelId="{C22EE5C6-0D92-4B29-AE6C-D0D659943BFD}">
      <dgm:prSet/>
      <dgm:spPr/>
      <dgm:t>
        <a:bodyPr/>
        <a:lstStyle/>
        <a:p>
          <a:r>
            <a:rPr lang="en-US"/>
            <a:t>11)	I like to know what the company's aims and targets are.</a:t>
          </a:r>
        </a:p>
      </dgm:t>
    </dgm:pt>
    <dgm:pt modelId="{73FFC798-FCD8-4069-BD13-B61FA5BEDA38}" type="parTrans" cxnId="{B2D1309F-91B6-4300-9DFE-D647B0F92415}">
      <dgm:prSet/>
      <dgm:spPr/>
      <dgm:t>
        <a:bodyPr/>
        <a:lstStyle/>
        <a:p>
          <a:endParaRPr lang="en-US"/>
        </a:p>
      </dgm:t>
    </dgm:pt>
    <dgm:pt modelId="{01750805-468E-4638-A04C-809692339EC1}" type="sibTrans" cxnId="{B2D1309F-91B6-4300-9DFE-D647B0F92415}">
      <dgm:prSet/>
      <dgm:spPr/>
      <dgm:t>
        <a:bodyPr/>
        <a:lstStyle/>
        <a:p>
          <a:endParaRPr lang="en-US"/>
        </a:p>
      </dgm:t>
    </dgm:pt>
    <dgm:pt modelId="{AC8F1CB7-D139-4949-9A2C-ED7A763EC8AE}">
      <dgm:prSet/>
      <dgm:spPr/>
      <dgm:t>
        <a:bodyPr/>
        <a:lstStyle/>
        <a:p>
          <a:r>
            <a:rPr lang="en-US"/>
            <a:t>12)	I like to be told how the company is performing on a regular basis.</a:t>
          </a:r>
        </a:p>
      </dgm:t>
    </dgm:pt>
    <dgm:pt modelId="{305D2FCD-B1E5-43B9-96A9-4B7804EF6D17}" type="parTrans" cxnId="{B11D4E5D-8BE3-4E5B-B012-72CE5A613E8C}">
      <dgm:prSet/>
      <dgm:spPr/>
      <dgm:t>
        <a:bodyPr/>
        <a:lstStyle/>
        <a:p>
          <a:endParaRPr lang="en-US"/>
        </a:p>
      </dgm:t>
    </dgm:pt>
    <dgm:pt modelId="{99832152-B688-4F43-8F18-E797998AF927}" type="sibTrans" cxnId="{B11D4E5D-8BE3-4E5B-B012-72CE5A613E8C}">
      <dgm:prSet/>
      <dgm:spPr/>
      <dgm:t>
        <a:bodyPr/>
        <a:lstStyle/>
        <a:p>
          <a:endParaRPr lang="en-US"/>
        </a:p>
      </dgm:t>
    </dgm:pt>
    <dgm:pt modelId="{F4495618-C990-43BD-9228-29B402B67788}">
      <dgm:prSet/>
      <dgm:spPr/>
      <dgm:t>
        <a:bodyPr/>
        <a:lstStyle/>
        <a:p>
          <a:r>
            <a:rPr lang="en-US"/>
            <a:t>13)	I like to be given opportunities to solve problems connected with my work.</a:t>
          </a:r>
        </a:p>
      </dgm:t>
    </dgm:pt>
    <dgm:pt modelId="{7A58230A-D813-4357-8C18-9F0A0119ECF7}" type="parTrans" cxnId="{F889C242-DFFB-4CA4-A989-793290FF4C59}">
      <dgm:prSet/>
      <dgm:spPr/>
      <dgm:t>
        <a:bodyPr/>
        <a:lstStyle/>
        <a:p>
          <a:endParaRPr lang="en-US"/>
        </a:p>
      </dgm:t>
    </dgm:pt>
    <dgm:pt modelId="{6E1451A0-F938-4893-8372-BDA7DDB99EE3}" type="sibTrans" cxnId="{F889C242-DFFB-4CA4-A989-793290FF4C59}">
      <dgm:prSet/>
      <dgm:spPr/>
      <dgm:t>
        <a:bodyPr/>
        <a:lstStyle/>
        <a:p>
          <a:endParaRPr lang="en-US"/>
        </a:p>
      </dgm:t>
    </dgm:pt>
    <dgm:pt modelId="{EA3C490F-E312-48B9-90BB-41A931E35C11}">
      <dgm:prSet/>
      <dgm:spPr/>
      <dgm:t>
        <a:bodyPr/>
        <a:lstStyle/>
        <a:p>
          <a:r>
            <a:rPr lang="en-US"/>
            <a:t>14)	I like to be told by my boss what is happening in the organization.</a:t>
          </a:r>
        </a:p>
      </dgm:t>
    </dgm:pt>
    <dgm:pt modelId="{8762B004-A2A8-405C-B5A1-817E3914C0D5}" type="parTrans" cxnId="{23C7E9AE-6346-464F-9D7B-8F9CC347FC17}">
      <dgm:prSet/>
      <dgm:spPr/>
      <dgm:t>
        <a:bodyPr/>
        <a:lstStyle/>
        <a:p>
          <a:endParaRPr lang="en-US"/>
        </a:p>
      </dgm:t>
    </dgm:pt>
    <dgm:pt modelId="{80E660ED-16A6-48EF-BD50-D3EB66E17B10}" type="sibTrans" cxnId="{23C7E9AE-6346-464F-9D7B-8F9CC347FC17}">
      <dgm:prSet/>
      <dgm:spPr/>
      <dgm:t>
        <a:bodyPr/>
        <a:lstStyle/>
        <a:p>
          <a:endParaRPr lang="en-US"/>
        </a:p>
      </dgm:t>
    </dgm:pt>
    <dgm:pt modelId="{E5AE43D0-345C-43BA-9D57-9EEA5E753046}">
      <dgm:prSet/>
      <dgm:spPr/>
      <dgm:t>
        <a:bodyPr/>
        <a:lstStyle/>
        <a:p>
          <a:r>
            <a:rPr lang="en-US"/>
            <a:t>15)	I like to have regular meetings with my boss to discuss how I can improve and develop.</a:t>
          </a:r>
        </a:p>
      </dgm:t>
    </dgm:pt>
    <dgm:pt modelId="{2FB5A65C-5CEE-4CAD-A53E-D8B76B6DE6D6}" type="parTrans" cxnId="{A6E15CF2-5F72-4558-AD16-4CF86FC28921}">
      <dgm:prSet/>
      <dgm:spPr/>
      <dgm:t>
        <a:bodyPr/>
        <a:lstStyle/>
        <a:p>
          <a:endParaRPr lang="en-US"/>
        </a:p>
      </dgm:t>
    </dgm:pt>
    <dgm:pt modelId="{848A8F7B-69A0-4CAB-819A-E7ECBDE1C9C8}" type="sibTrans" cxnId="{A6E15CF2-5F72-4558-AD16-4CF86FC28921}">
      <dgm:prSet/>
      <dgm:spPr/>
      <dgm:t>
        <a:bodyPr/>
        <a:lstStyle/>
        <a:p>
          <a:endParaRPr lang="en-US"/>
        </a:p>
      </dgm:t>
    </dgm:pt>
    <dgm:pt modelId="{6921C8F7-1DED-4066-9E3D-16476EBB6DFC}">
      <dgm:prSet/>
      <dgm:spPr/>
      <dgm:t>
        <a:bodyPr/>
        <a:lstStyle/>
        <a:p>
          <a:r>
            <a:rPr lang="en-US"/>
            <a:t>Total Score</a:t>
          </a:r>
        </a:p>
      </dgm:t>
    </dgm:pt>
    <dgm:pt modelId="{822AA366-2602-4838-B345-8542B0F1196B}" type="parTrans" cxnId="{CB7C523F-5230-44BB-9242-C25D23DFB9DB}">
      <dgm:prSet/>
      <dgm:spPr/>
      <dgm:t>
        <a:bodyPr/>
        <a:lstStyle/>
        <a:p>
          <a:endParaRPr lang="en-US"/>
        </a:p>
      </dgm:t>
    </dgm:pt>
    <dgm:pt modelId="{0F0B4CC1-4EDB-433A-9596-7215717047D5}" type="sibTrans" cxnId="{CB7C523F-5230-44BB-9242-C25D23DFB9DB}">
      <dgm:prSet/>
      <dgm:spPr/>
      <dgm:t>
        <a:bodyPr/>
        <a:lstStyle/>
        <a:p>
          <a:endParaRPr lang="en-US"/>
        </a:p>
      </dgm:t>
    </dgm:pt>
    <dgm:pt modelId="{DF626749-1575-4563-8CF1-B3E0AF41E8B9}" type="pres">
      <dgm:prSet presAssocID="{3A57E6FF-34A6-4C3F-A628-B4DCD2E87275}" presName="diagram" presStyleCnt="0">
        <dgm:presLayoutVars>
          <dgm:dir/>
          <dgm:resizeHandles val="exact"/>
        </dgm:presLayoutVars>
      </dgm:prSet>
      <dgm:spPr/>
    </dgm:pt>
    <dgm:pt modelId="{0C04AD33-CF5F-4C97-93BE-D27F9236EDD1}" type="pres">
      <dgm:prSet presAssocID="{AF25F65F-F414-451A-979F-4FA14042DD70}" presName="node" presStyleLbl="node1" presStyleIdx="0" presStyleCnt="16">
        <dgm:presLayoutVars>
          <dgm:bulletEnabled val="1"/>
        </dgm:presLayoutVars>
      </dgm:prSet>
      <dgm:spPr/>
    </dgm:pt>
    <dgm:pt modelId="{81EDC660-1A7C-4FC9-A267-922C1D2B5C7F}" type="pres">
      <dgm:prSet presAssocID="{6FC64AB0-83B9-4D0C-90F6-03C062A44438}" presName="sibTrans" presStyleCnt="0"/>
      <dgm:spPr/>
    </dgm:pt>
    <dgm:pt modelId="{20F83180-F11F-4A71-9EF1-A38B4310C72D}" type="pres">
      <dgm:prSet presAssocID="{95089EC3-F6FF-44FB-963D-0D6FD3CF8EC9}" presName="node" presStyleLbl="node1" presStyleIdx="1" presStyleCnt="16">
        <dgm:presLayoutVars>
          <dgm:bulletEnabled val="1"/>
        </dgm:presLayoutVars>
      </dgm:prSet>
      <dgm:spPr/>
    </dgm:pt>
    <dgm:pt modelId="{149FD8EA-98A5-407F-8298-ADBBA71EEDB6}" type="pres">
      <dgm:prSet presAssocID="{440070B1-CE8A-4996-AE88-C42E775DB5CC}" presName="sibTrans" presStyleCnt="0"/>
      <dgm:spPr/>
    </dgm:pt>
    <dgm:pt modelId="{831013B2-C8C3-4DCE-8183-D84912BFEFEF}" type="pres">
      <dgm:prSet presAssocID="{B4A3A856-2A9F-4D8C-934D-55DCB348404A}" presName="node" presStyleLbl="node1" presStyleIdx="2" presStyleCnt="16">
        <dgm:presLayoutVars>
          <dgm:bulletEnabled val="1"/>
        </dgm:presLayoutVars>
      </dgm:prSet>
      <dgm:spPr/>
    </dgm:pt>
    <dgm:pt modelId="{DBCF6025-BDBF-44F3-A791-6DA0BFDD3931}" type="pres">
      <dgm:prSet presAssocID="{4D066624-C2A6-48B4-A171-904430984A6B}" presName="sibTrans" presStyleCnt="0"/>
      <dgm:spPr/>
    </dgm:pt>
    <dgm:pt modelId="{2445BF53-97A1-4118-BD70-A33001B152F9}" type="pres">
      <dgm:prSet presAssocID="{B158EB36-EAFE-4105-A573-E7EDD8697B99}" presName="node" presStyleLbl="node1" presStyleIdx="3" presStyleCnt="16">
        <dgm:presLayoutVars>
          <dgm:bulletEnabled val="1"/>
        </dgm:presLayoutVars>
      </dgm:prSet>
      <dgm:spPr/>
    </dgm:pt>
    <dgm:pt modelId="{059FB2AF-5C13-4D4C-B065-A3DC33CC7D6F}" type="pres">
      <dgm:prSet presAssocID="{AC5A456B-A4D7-458E-ACC1-652B0F7E6DBF}" presName="sibTrans" presStyleCnt="0"/>
      <dgm:spPr/>
    </dgm:pt>
    <dgm:pt modelId="{C1C078CE-3B45-4062-814A-D87353823D19}" type="pres">
      <dgm:prSet presAssocID="{6012B027-E08D-4F99-870D-C7F23D7A5A05}" presName="node" presStyleLbl="node1" presStyleIdx="4" presStyleCnt="16">
        <dgm:presLayoutVars>
          <dgm:bulletEnabled val="1"/>
        </dgm:presLayoutVars>
      </dgm:prSet>
      <dgm:spPr/>
    </dgm:pt>
    <dgm:pt modelId="{16496214-38A9-451C-8F71-CA721439E746}" type="pres">
      <dgm:prSet presAssocID="{B0CCAA93-449C-4D45-B1DD-03CD7509896E}" presName="sibTrans" presStyleCnt="0"/>
      <dgm:spPr/>
    </dgm:pt>
    <dgm:pt modelId="{BABC3E94-BD70-461C-A0CD-8C16C3C8C0C0}" type="pres">
      <dgm:prSet presAssocID="{73F5F135-887B-4EF0-865B-4718F06D42CA}" presName="node" presStyleLbl="node1" presStyleIdx="5" presStyleCnt="16">
        <dgm:presLayoutVars>
          <dgm:bulletEnabled val="1"/>
        </dgm:presLayoutVars>
      </dgm:prSet>
      <dgm:spPr/>
    </dgm:pt>
    <dgm:pt modelId="{39A0326C-B62E-4EAE-8F95-8B4331DB80D6}" type="pres">
      <dgm:prSet presAssocID="{6394B164-2B09-4E24-8488-EC2B2A627790}" presName="sibTrans" presStyleCnt="0"/>
      <dgm:spPr/>
    </dgm:pt>
    <dgm:pt modelId="{8D7BC7DF-6C99-4D17-8EE1-5D5083C9D42D}" type="pres">
      <dgm:prSet presAssocID="{6266B3F4-525B-4FEF-A105-7EC3530A44F0}" presName="node" presStyleLbl="node1" presStyleIdx="6" presStyleCnt="16">
        <dgm:presLayoutVars>
          <dgm:bulletEnabled val="1"/>
        </dgm:presLayoutVars>
      </dgm:prSet>
      <dgm:spPr/>
    </dgm:pt>
    <dgm:pt modelId="{63525B1A-BA76-45A1-863E-30A5D0C9769D}" type="pres">
      <dgm:prSet presAssocID="{99CA2ECD-F60B-4ADD-8952-B35009ECC359}" presName="sibTrans" presStyleCnt="0"/>
      <dgm:spPr/>
    </dgm:pt>
    <dgm:pt modelId="{8F2EEFCD-C976-4E50-AE82-43231A1A987C}" type="pres">
      <dgm:prSet presAssocID="{81FAA9E0-1744-441A-A7E5-A6E5FA5A49F7}" presName="node" presStyleLbl="node1" presStyleIdx="7" presStyleCnt="16">
        <dgm:presLayoutVars>
          <dgm:bulletEnabled val="1"/>
        </dgm:presLayoutVars>
      </dgm:prSet>
      <dgm:spPr/>
    </dgm:pt>
    <dgm:pt modelId="{B277AE50-0A17-479F-A02D-0C2B22BDAA7E}" type="pres">
      <dgm:prSet presAssocID="{E017F744-CD47-4C9E-8A75-FED6E5D977B5}" presName="sibTrans" presStyleCnt="0"/>
      <dgm:spPr/>
    </dgm:pt>
    <dgm:pt modelId="{F9C83D23-291C-4348-844F-1FBC76E038C7}" type="pres">
      <dgm:prSet presAssocID="{6C765CFB-04F4-4A4D-9DFE-3264DBC70A66}" presName="node" presStyleLbl="node1" presStyleIdx="8" presStyleCnt="16">
        <dgm:presLayoutVars>
          <dgm:bulletEnabled val="1"/>
        </dgm:presLayoutVars>
      </dgm:prSet>
      <dgm:spPr/>
    </dgm:pt>
    <dgm:pt modelId="{D4DDF02A-6896-44F3-A50A-CF43CB23EC1D}" type="pres">
      <dgm:prSet presAssocID="{DC5551D6-08B0-40C0-96B9-8AA3235D63E5}" presName="sibTrans" presStyleCnt="0"/>
      <dgm:spPr/>
    </dgm:pt>
    <dgm:pt modelId="{3EEF4081-C5CF-4CA0-A3D3-B4AC7C947307}" type="pres">
      <dgm:prSet presAssocID="{D62A1175-420C-4E03-B724-88345BBA302A}" presName="node" presStyleLbl="node1" presStyleIdx="9" presStyleCnt="16">
        <dgm:presLayoutVars>
          <dgm:bulletEnabled val="1"/>
        </dgm:presLayoutVars>
      </dgm:prSet>
      <dgm:spPr/>
    </dgm:pt>
    <dgm:pt modelId="{94468630-C2B3-42F3-B28A-BAA20F8A6DF9}" type="pres">
      <dgm:prSet presAssocID="{0C6ADDC8-3D93-4BB1-B48F-2102F8FC5776}" presName="sibTrans" presStyleCnt="0"/>
      <dgm:spPr/>
    </dgm:pt>
    <dgm:pt modelId="{561773B3-AB8B-4BE9-B5F4-4F784E2B30CA}" type="pres">
      <dgm:prSet presAssocID="{C22EE5C6-0D92-4B29-AE6C-D0D659943BFD}" presName="node" presStyleLbl="node1" presStyleIdx="10" presStyleCnt="16">
        <dgm:presLayoutVars>
          <dgm:bulletEnabled val="1"/>
        </dgm:presLayoutVars>
      </dgm:prSet>
      <dgm:spPr/>
    </dgm:pt>
    <dgm:pt modelId="{144B354B-6471-43EE-9971-064B2BEF9655}" type="pres">
      <dgm:prSet presAssocID="{01750805-468E-4638-A04C-809692339EC1}" presName="sibTrans" presStyleCnt="0"/>
      <dgm:spPr/>
    </dgm:pt>
    <dgm:pt modelId="{4271F4C7-C1A4-4C5F-8662-BFB7FE1FB1E3}" type="pres">
      <dgm:prSet presAssocID="{AC8F1CB7-D139-4949-9A2C-ED7A763EC8AE}" presName="node" presStyleLbl="node1" presStyleIdx="11" presStyleCnt="16">
        <dgm:presLayoutVars>
          <dgm:bulletEnabled val="1"/>
        </dgm:presLayoutVars>
      </dgm:prSet>
      <dgm:spPr/>
    </dgm:pt>
    <dgm:pt modelId="{E35068AC-9BA5-47EB-A6EC-E002329805FC}" type="pres">
      <dgm:prSet presAssocID="{99832152-B688-4F43-8F18-E797998AF927}" presName="sibTrans" presStyleCnt="0"/>
      <dgm:spPr/>
    </dgm:pt>
    <dgm:pt modelId="{6DEF9A05-BF16-4A2C-8F6C-97C34F162A01}" type="pres">
      <dgm:prSet presAssocID="{F4495618-C990-43BD-9228-29B402B67788}" presName="node" presStyleLbl="node1" presStyleIdx="12" presStyleCnt="16">
        <dgm:presLayoutVars>
          <dgm:bulletEnabled val="1"/>
        </dgm:presLayoutVars>
      </dgm:prSet>
      <dgm:spPr/>
    </dgm:pt>
    <dgm:pt modelId="{7D002CCA-59B0-46B4-81D6-60CDFEC1F5D5}" type="pres">
      <dgm:prSet presAssocID="{6E1451A0-F938-4893-8372-BDA7DDB99EE3}" presName="sibTrans" presStyleCnt="0"/>
      <dgm:spPr/>
    </dgm:pt>
    <dgm:pt modelId="{781A6624-83D1-4036-AEAB-13887103B780}" type="pres">
      <dgm:prSet presAssocID="{EA3C490F-E312-48B9-90BB-41A931E35C11}" presName="node" presStyleLbl="node1" presStyleIdx="13" presStyleCnt="16">
        <dgm:presLayoutVars>
          <dgm:bulletEnabled val="1"/>
        </dgm:presLayoutVars>
      </dgm:prSet>
      <dgm:spPr/>
    </dgm:pt>
    <dgm:pt modelId="{CDCF4AD4-8245-4D33-9DCA-60D02998F09D}" type="pres">
      <dgm:prSet presAssocID="{80E660ED-16A6-48EF-BD50-D3EB66E17B10}" presName="sibTrans" presStyleCnt="0"/>
      <dgm:spPr/>
    </dgm:pt>
    <dgm:pt modelId="{0FED4A9B-F07F-4EFB-A97F-69C2E286055F}" type="pres">
      <dgm:prSet presAssocID="{E5AE43D0-345C-43BA-9D57-9EEA5E753046}" presName="node" presStyleLbl="node1" presStyleIdx="14" presStyleCnt="16">
        <dgm:presLayoutVars>
          <dgm:bulletEnabled val="1"/>
        </dgm:presLayoutVars>
      </dgm:prSet>
      <dgm:spPr/>
    </dgm:pt>
    <dgm:pt modelId="{01734C1F-0405-4B54-84BA-6D8259BBDA76}" type="pres">
      <dgm:prSet presAssocID="{848A8F7B-69A0-4CAB-819A-E7ECBDE1C9C8}" presName="sibTrans" presStyleCnt="0"/>
      <dgm:spPr/>
    </dgm:pt>
    <dgm:pt modelId="{DF46042F-D1A2-47F2-B678-1E052588DC6E}" type="pres">
      <dgm:prSet presAssocID="{6921C8F7-1DED-4066-9E3D-16476EBB6DFC}" presName="node" presStyleLbl="node1" presStyleIdx="15" presStyleCnt="16">
        <dgm:presLayoutVars>
          <dgm:bulletEnabled val="1"/>
        </dgm:presLayoutVars>
      </dgm:prSet>
      <dgm:spPr/>
    </dgm:pt>
  </dgm:ptLst>
  <dgm:cxnLst>
    <dgm:cxn modelId="{AD97D906-D48B-41F5-AF3F-F7CCCCFE93FD}" type="presOf" srcId="{D62A1175-420C-4E03-B724-88345BBA302A}" destId="{3EEF4081-C5CF-4CA0-A3D3-B4AC7C947307}" srcOrd="0" destOrd="0" presId="urn:microsoft.com/office/officeart/2005/8/layout/default"/>
    <dgm:cxn modelId="{CDAC670D-8A30-438F-9506-047F9A3192B5}" type="presOf" srcId="{AF25F65F-F414-451A-979F-4FA14042DD70}" destId="{0C04AD33-CF5F-4C97-93BE-D27F9236EDD1}" srcOrd="0" destOrd="0" presId="urn:microsoft.com/office/officeart/2005/8/layout/default"/>
    <dgm:cxn modelId="{99D27911-2AC8-4A49-8B5B-1130A58398D6}" type="presOf" srcId="{B158EB36-EAFE-4105-A573-E7EDD8697B99}" destId="{2445BF53-97A1-4118-BD70-A33001B152F9}" srcOrd="0" destOrd="0" presId="urn:microsoft.com/office/officeart/2005/8/layout/default"/>
    <dgm:cxn modelId="{640A9815-B38D-47B8-B8D2-2EFC91D1D5E5}" type="presOf" srcId="{F4495618-C990-43BD-9228-29B402B67788}" destId="{6DEF9A05-BF16-4A2C-8F6C-97C34F162A01}" srcOrd="0" destOrd="0" presId="urn:microsoft.com/office/officeart/2005/8/layout/default"/>
    <dgm:cxn modelId="{98ACEE1D-7646-4442-A854-203F08658D77}" srcId="{3A57E6FF-34A6-4C3F-A628-B4DCD2E87275}" destId="{D62A1175-420C-4E03-B724-88345BBA302A}" srcOrd="9" destOrd="0" parTransId="{F43E5180-E153-4189-8F8C-73E9BB5B61BC}" sibTransId="{0C6ADDC8-3D93-4BB1-B48F-2102F8FC5776}"/>
    <dgm:cxn modelId="{A160E027-B84C-4DF4-A110-5DD98EE17F8A}" srcId="{3A57E6FF-34A6-4C3F-A628-B4DCD2E87275}" destId="{6C765CFB-04F4-4A4D-9DFE-3264DBC70A66}" srcOrd="8" destOrd="0" parTransId="{DD3D18A9-D16F-4047-8AA2-CC29065FB412}" sibTransId="{DC5551D6-08B0-40C0-96B9-8AA3235D63E5}"/>
    <dgm:cxn modelId="{8FD1C628-5B74-4186-AEAD-4F3EE99580A3}" srcId="{3A57E6FF-34A6-4C3F-A628-B4DCD2E87275}" destId="{B4A3A856-2A9F-4D8C-934D-55DCB348404A}" srcOrd="2" destOrd="0" parTransId="{7D1C3D83-1FB1-45EC-9527-ED120B9A5D28}" sibTransId="{4D066624-C2A6-48B4-A171-904430984A6B}"/>
    <dgm:cxn modelId="{516FE22A-A36E-4C30-928B-D6547FBDEA11}" srcId="{3A57E6FF-34A6-4C3F-A628-B4DCD2E87275}" destId="{81FAA9E0-1744-441A-A7E5-A6E5FA5A49F7}" srcOrd="7" destOrd="0" parTransId="{9FF78058-AB5D-4024-B2D7-8B17DA20834D}" sibTransId="{E017F744-CD47-4C9E-8A75-FED6E5D977B5}"/>
    <dgm:cxn modelId="{3B0DFC2F-B4ED-4466-AC35-14337F7F4329}" type="presOf" srcId="{6921C8F7-1DED-4066-9E3D-16476EBB6DFC}" destId="{DF46042F-D1A2-47F2-B678-1E052588DC6E}" srcOrd="0" destOrd="0" presId="urn:microsoft.com/office/officeart/2005/8/layout/default"/>
    <dgm:cxn modelId="{5F046F31-55E9-4109-9129-4FA996550BF5}" srcId="{3A57E6FF-34A6-4C3F-A628-B4DCD2E87275}" destId="{95089EC3-F6FF-44FB-963D-0D6FD3CF8EC9}" srcOrd="1" destOrd="0" parTransId="{A8E6C6E4-AE8F-4723-B67C-0B62B3C80421}" sibTransId="{440070B1-CE8A-4996-AE88-C42E775DB5CC}"/>
    <dgm:cxn modelId="{BD10D934-BE88-4C81-A745-FA0E879996E6}" srcId="{3A57E6FF-34A6-4C3F-A628-B4DCD2E87275}" destId="{73F5F135-887B-4EF0-865B-4718F06D42CA}" srcOrd="5" destOrd="0" parTransId="{4F7ECF56-FF79-4006-BB80-16689F0F08C5}" sibTransId="{6394B164-2B09-4E24-8488-EC2B2A627790}"/>
    <dgm:cxn modelId="{CB7C523F-5230-44BB-9242-C25D23DFB9DB}" srcId="{3A57E6FF-34A6-4C3F-A628-B4DCD2E87275}" destId="{6921C8F7-1DED-4066-9E3D-16476EBB6DFC}" srcOrd="15" destOrd="0" parTransId="{822AA366-2602-4838-B345-8542B0F1196B}" sibTransId="{0F0B4CC1-4EDB-433A-9596-7215717047D5}"/>
    <dgm:cxn modelId="{B11D4E5D-8BE3-4E5B-B012-72CE5A613E8C}" srcId="{3A57E6FF-34A6-4C3F-A628-B4DCD2E87275}" destId="{AC8F1CB7-D139-4949-9A2C-ED7A763EC8AE}" srcOrd="11" destOrd="0" parTransId="{305D2FCD-B1E5-43B9-96A9-4B7804EF6D17}" sibTransId="{99832152-B688-4F43-8F18-E797998AF927}"/>
    <dgm:cxn modelId="{F889C242-DFFB-4CA4-A989-793290FF4C59}" srcId="{3A57E6FF-34A6-4C3F-A628-B4DCD2E87275}" destId="{F4495618-C990-43BD-9228-29B402B67788}" srcOrd="12" destOrd="0" parTransId="{7A58230A-D813-4357-8C18-9F0A0119ECF7}" sibTransId="{6E1451A0-F938-4893-8372-BDA7DDB99EE3}"/>
    <dgm:cxn modelId="{9BB63B63-18DF-423D-BB76-50E0987999E5}" type="presOf" srcId="{6266B3F4-525B-4FEF-A105-7EC3530A44F0}" destId="{8D7BC7DF-6C99-4D17-8EE1-5D5083C9D42D}" srcOrd="0" destOrd="0" presId="urn:microsoft.com/office/officeart/2005/8/layout/default"/>
    <dgm:cxn modelId="{5C6CCB63-5F19-41C3-BDCC-0F36605F473E}" type="presOf" srcId="{AC8F1CB7-D139-4949-9A2C-ED7A763EC8AE}" destId="{4271F4C7-C1A4-4C5F-8662-BFB7FE1FB1E3}" srcOrd="0" destOrd="0" presId="urn:microsoft.com/office/officeart/2005/8/layout/default"/>
    <dgm:cxn modelId="{557FC757-63FA-494B-B786-3418C2BA5DEC}" type="presOf" srcId="{C22EE5C6-0D92-4B29-AE6C-D0D659943BFD}" destId="{561773B3-AB8B-4BE9-B5F4-4F784E2B30CA}" srcOrd="0" destOrd="0" presId="urn:microsoft.com/office/officeart/2005/8/layout/default"/>
    <dgm:cxn modelId="{63DFBD79-354E-4B3C-BB15-B4DCC4A706A2}" type="presOf" srcId="{6C765CFB-04F4-4A4D-9DFE-3264DBC70A66}" destId="{F9C83D23-291C-4348-844F-1FBC76E038C7}" srcOrd="0" destOrd="0" presId="urn:microsoft.com/office/officeart/2005/8/layout/default"/>
    <dgm:cxn modelId="{E6242B81-E837-4A81-8FBF-03D819BF4242}" srcId="{3A57E6FF-34A6-4C3F-A628-B4DCD2E87275}" destId="{6266B3F4-525B-4FEF-A105-7EC3530A44F0}" srcOrd="6" destOrd="0" parTransId="{414F6898-72A7-4772-9F37-29582ECF0066}" sibTransId="{99CA2ECD-F60B-4ADD-8952-B35009ECC359}"/>
    <dgm:cxn modelId="{21950E91-653A-48F1-9F67-1E10729D8D61}" srcId="{3A57E6FF-34A6-4C3F-A628-B4DCD2E87275}" destId="{6012B027-E08D-4F99-870D-C7F23D7A5A05}" srcOrd="4" destOrd="0" parTransId="{00804D0F-8394-4EF3-9F11-CF31476EAAE4}" sibTransId="{B0CCAA93-449C-4D45-B1DD-03CD7509896E}"/>
    <dgm:cxn modelId="{A5E39693-69B2-4E74-80C4-D7A57A779CA7}" type="presOf" srcId="{6012B027-E08D-4F99-870D-C7F23D7A5A05}" destId="{C1C078CE-3B45-4062-814A-D87353823D19}" srcOrd="0" destOrd="0" presId="urn:microsoft.com/office/officeart/2005/8/layout/default"/>
    <dgm:cxn modelId="{B2D1309F-91B6-4300-9DFE-D647B0F92415}" srcId="{3A57E6FF-34A6-4C3F-A628-B4DCD2E87275}" destId="{C22EE5C6-0D92-4B29-AE6C-D0D659943BFD}" srcOrd="10" destOrd="0" parTransId="{73FFC798-FCD8-4069-BD13-B61FA5BEDA38}" sibTransId="{01750805-468E-4638-A04C-809692339EC1}"/>
    <dgm:cxn modelId="{23C7E9AE-6346-464F-9D7B-8F9CC347FC17}" srcId="{3A57E6FF-34A6-4C3F-A628-B4DCD2E87275}" destId="{EA3C490F-E312-48B9-90BB-41A931E35C11}" srcOrd="13" destOrd="0" parTransId="{8762B004-A2A8-405C-B5A1-817E3914C0D5}" sibTransId="{80E660ED-16A6-48EF-BD50-D3EB66E17B10}"/>
    <dgm:cxn modelId="{063F84BE-80B7-4783-838E-C22D58DAE7F1}" type="presOf" srcId="{3A57E6FF-34A6-4C3F-A628-B4DCD2E87275}" destId="{DF626749-1575-4563-8CF1-B3E0AF41E8B9}" srcOrd="0" destOrd="0" presId="urn:microsoft.com/office/officeart/2005/8/layout/default"/>
    <dgm:cxn modelId="{096F63C6-479C-484E-8986-E472BBE5060D}" type="presOf" srcId="{EA3C490F-E312-48B9-90BB-41A931E35C11}" destId="{781A6624-83D1-4036-AEAB-13887103B780}" srcOrd="0" destOrd="0" presId="urn:microsoft.com/office/officeart/2005/8/layout/default"/>
    <dgm:cxn modelId="{23C737CE-6802-4750-B996-58906CAB6374}" srcId="{3A57E6FF-34A6-4C3F-A628-B4DCD2E87275}" destId="{AF25F65F-F414-451A-979F-4FA14042DD70}" srcOrd="0" destOrd="0" parTransId="{FC86652E-F449-4B08-A902-187A02C73ABF}" sibTransId="{6FC64AB0-83B9-4D0C-90F6-03C062A44438}"/>
    <dgm:cxn modelId="{3039DFD6-A256-45BD-BDE6-C8B45FE4E267}" type="presOf" srcId="{81FAA9E0-1744-441A-A7E5-A6E5FA5A49F7}" destId="{8F2EEFCD-C976-4E50-AE82-43231A1A987C}" srcOrd="0" destOrd="0" presId="urn:microsoft.com/office/officeart/2005/8/layout/default"/>
    <dgm:cxn modelId="{48D19BDD-4C78-4CF8-8EF7-E0412A4BAF90}" type="presOf" srcId="{73F5F135-887B-4EF0-865B-4718F06D42CA}" destId="{BABC3E94-BD70-461C-A0CD-8C16C3C8C0C0}" srcOrd="0" destOrd="0" presId="urn:microsoft.com/office/officeart/2005/8/layout/default"/>
    <dgm:cxn modelId="{AF8651E5-CF08-4FC6-91DF-1B288E007203}" type="presOf" srcId="{95089EC3-F6FF-44FB-963D-0D6FD3CF8EC9}" destId="{20F83180-F11F-4A71-9EF1-A38B4310C72D}" srcOrd="0" destOrd="0" presId="urn:microsoft.com/office/officeart/2005/8/layout/default"/>
    <dgm:cxn modelId="{DE22C2F0-C509-41CC-AB6C-1AC96AD6909B}" srcId="{3A57E6FF-34A6-4C3F-A628-B4DCD2E87275}" destId="{B158EB36-EAFE-4105-A573-E7EDD8697B99}" srcOrd="3" destOrd="0" parTransId="{E1F3C2F4-A74B-46F9-9B6B-28087CEB6C53}" sibTransId="{AC5A456B-A4D7-458E-ACC1-652B0F7E6DBF}"/>
    <dgm:cxn modelId="{9B1B29F1-6AD4-434C-BDF1-A1E315D3EDEE}" type="presOf" srcId="{B4A3A856-2A9F-4D8C-934D-55DCB348404A}" destId="{831013B2-C8C3-4DCE-8183-D84912BFEFEF}" srcOrd="0" destOrd="0" presId="urn:microsoft.com/office/officeart/2005/8/layout/default"/>
    <dgm:cxn modelId="{A6E15CF2-5F72-4558-AD16-4CF86FC28921}" srcId="{3A57E6FF-34A6-4C3F-A628-B4DCD2E87275}" destId="{E5AE43D0-345C-43BA-9D57-9EEA5E753046}" srcOrd="14" destOrd="0" parTransId="{2FB5A65C-5CEE-4CAD-A53E-D8B76B6DE6D6}" sibTransId="{848A8F7B-69A0-4CAB-819A-E7ECBDE1C9C8}"/>
    <dgm:cxn modelId="{32B480FB-FEC7-41A9-8F8D-150BB21D35A2}" type="presOf" srcId="{E5AE43D0-345C-43BA-9D57-9EEA5E753046}" destId="{0FED4A9B-F07F-4EFB-A97F-69C2E286055F}" srcOrd="0" destOrd="0" presId="urn:microsoft.com/office/officeart/2005/8/layout/default"/>
    <dgm:cxn modelId="{B185C963-1729-4E98-8B0C-C2565476F8E7}" type="presParOf" srcId="{DF626749-1575-4563-8CF1-B3E0AF41E8B9}" destId="{0C04AD33-CF5F-4C97-93BE-D27F9236EDD1}" srcOrd="0" destOrd="0" presId="urn:microsoft.com/office/officeart/2005/8/layout/default"/>
    <dgm:cxn modelId="{9CC0FA5E-E501-43A9-9C27-F9FCCC3D4295}" type="presParOf" srcId="{DF626749-1575-4563-8CF1-B3E0AF41E8B9}" destId="{81EDC660-1A7C-4FC9-A267-922C1D2B5C7F}" srcOrd="1" destOrd="0" presId="urn:microsoft.com/office/officeart/2005/8/layout/default"/>
    <dgm:cxn modelId="{6607B267-C2EC-4932-BE84-D2B3D7AA55E0}" type="presParOf" srcId="{DF626749-1575-4563-8CF1-B3E0AF41E8B9}" destId="{20F83180-F11F-4A71-9EF1-A38B4310C72D}" srcOrd="2" destOrd="0" presId="urn:microsoft.com/office/officeart/2005/8/layout/default"/>
    <dgm:cxn modelId="{89FDF6DA-EAFD-4595-A8E7-7E35BD5613C1}" type="presParOf" srcId="{DF626749-1575-4563-8CF1-B3E0AF41E8B9}" destId="{149FD8EA-98A5-407F-8298-ADBBA71EEDB6}" srcOrd="3" destOrd="0" presId="urn:microsoft.com/office/officeart/2005/8/layout/default"/>
    <dgm:cxn modelId="{5CCBAA54-ECF8-4709-A135-1E322CD799BE}" type="presParOf" srcId="{DF626749-1575-4563-8CF1-B3E0AF41E8B9}" destId="{831013B2-C8C3-4DCE-8183-D84912BFEFEF}" srcOrd="4" destOrd="0" presId="urn:microsoft.com/office/officeart/2005/8/layout/default"/>
    <dgm:cxn modelId="{694DDF4F-45AF-47DE-86C6-2BC7274664E6}" type="presParOf" srcId="{DF626749-1575-4563-8CF1-B3E0AF41E8B9}" destId="{DBCF6025-BDBF-44F3-A791-6DA0BFDD3931}" srcOrd="5" destOrd="0" presId="urn:microsoft.com/office/officeart/2005/8/layout/default"/>
    <dgm:cxn modelId="{B576A6F9-074D-46ED-957E-BA60420EA4D4}" type="presParOf" srcId="{DF626749-1575-4563-8CF1-B3E0AF41E8B9}" destId="{2445BF53-97A1-4118-BD70-A33001B152F9}" srcOrd="6" destOrd="0" presId="urn:microsoft.com/office/officeart/2005/8/layout/default"/>
    <dgm:cxn modelId="{20F7D34F-175C-4DC3-9816-9A5BCFA8B40E}" type="presParOf" srcId="{DF626749-1575-4563-8CF1-B3E0AF41E8B9}" destId="{059FB2AF-5C13-4D4C-B065-A3DC33CC7D6F}" srcOrd="7" destOrd="0" presId="urn:microsoft.com/office/officeart/2005/8/layout/default"/>
    <dgm:cxn modelId="{89B653AD-3EFA-49E4-81D1-43FAB6CCB0BC}" type="presParOf" srcId="{DF626749-1575-4563-8CF1-B3E0AF41E8B9}" destId="{C1C078CE-3B45-4062-814A-D87353823D19}" srcOrd="8" destOrd="0" presId="urn:microsoft.com/office/officeart/2005/8/layout/default"/>
    <dgm:cxn modelId="{CCB06D00-00C5-4263-85B6-C9772FE10115}" type="presParOf" srcId="{DF626749-1575-4563-8CF1-B3E0AF41E8B9}" destId="{16496214-38A9-451C-8F71-CA721439E746}" srcOrd="9" destOrd="0" presId="urn:microsoft.com/office/officeart/2005/8/layout/default"/>
    <dgm:cxn modelId="{EE05DD32-4D09-4CD1-9ED6-630E92D97B81}" type="presParOf" srcId="{DF626749-1575-4563-8CF1-B3E0AF41E8B9}" destId="{BABC3E94-BD70-461C-A0CD-8C16C3C8C0C0}" srcOrd="10" destOrd="0" presId="urn:microsoft.com/office/officeart/2005/8/layout/default"/>
    <dgm:cxn modelId="{0D5AFE40-66F4-498C-96BF-284F189C789F}" type="presParOf" srcId="{DF626749-1575-4563-8CF1-B3E0AF41E8B9}" destId="{39A0326C-B62E-4EAE-8F95-8B4331DB80D6}" srcOrd="11" destOrd="0" presId="urn:microsoft.com/office/officeart/2005/8/layout/default"/>
    <dgm:cxn modelId="{BF5D5CE9-2B60-4EE2-959F-615ED8015E4A}" type="presParOf" srcId="{DF626749-1575-4563-8CF1-B3E0AF41E8B9}" destId="{8D7BC7DF-6C99-4D17-8EE1-5D5083C9D42D}" srcOrd="12" destOrd="0" presId="urn:microsoft.com/office/officeart/2005/8/layout/default"/>
    <dgm:cxn modelId="{3230C5E9-77A0-44EC-8DA3-AE0567E0FF29}" type="presParOf" srcId="{DF626749-1575-4563-8CF1-B3E0AF41E8B9}" destId="{63525B1A-BA76-45A1-863E-30A5D0C9769D}" srcOrd="13" destOrd="0" presId="urn:microsoft.com/office/officeart/2005/8/layout/default"/>
    <dgm:cxn modelId="{EE93577C-004C-40A1-A878-98450347EC3C}" type="presParOf" srcId="{DF626749-1575-4563-8CF1-B3E0AF41E8B9}" destId="{8F2EEFCD-C976-4E50-AE82-43231A1A987C}" srcOrd="14" destOrd="0" presId="urn:microsoft.com/office/officeart/2005/8/layout/default"/>
    <dgm:cxn modelId="{5B13C842-D96B-4A09-BFDD-E97CBDF1D7F0}" type="presParOf" srcId="{DF626749-1575-4563-8CF1-B3E0AF41E8B9}" destId="{B277AE50-0A17-479F-A02D-0C2B22BDAA7E}" srcOrd="15" destOrd="0" presId="urn:microsoft.com/office/officeart/2005/8/layout/default"/>
    <dgm:cxn modelId="{54204740-6264-4574-BBC5-91435B6B0B03}" type="presParOf" srcId="{DF626749-1575-4563-8CF1-B3E0AF41E8B9}" destId="{F9C83D23-291C-4348-844F-1FBC76E038C7}" srcOrd="16" destOrd="0" presId="urn:microsoft.com/office/officeart/2005/8/layout/default"/>
    <dgm:cxn modelId="{E0838B4D-8AA2-4470-9BA4-C54F9430A497}" type="presParOf" srcId="{DF626749-1575-4563-8CF1-B3E0AF41E8B9}" destId="{D4DDF02A-6896-44F3-A50A-CF43CB23EC1D}" srcOrd="17" destOrd="0" presId="urn:microsoft.com/office/officeart/2005/8/layout/default"/>
    <dgm:cxn modelId="{BF623BCC-4BDF-4521-A666-37590E5D6229}" type="presParOf" srcId="{DF626749-1575-4563-8CF1-B3E0AF41E8B9}" destId="{3EEF4081-C5CF-4CA0-A3D3-B4AC7C947307}" srcOrd="18" destOrd="0" presId="urn:microsoft.com/office/officeart/2005/8/layout/default"/>
    <dgm:cxn modelId="{F288DCE8-2074-482F-8BAA-56CDA936B2C8}" type="presParOf" srcId="{DF626749-1575-4563-8CF1-B3E0AF41E8B9}" destId="{94468630-C2B3-42F3-B28A-BAA20F8A6DF9}" srcOrd="19" destOrd="0" presId="urn:microsoft.com/office/officeart/2005/8/layout/default"/>
    <dgm:cxn modelId="{D74BF4CD-CAF9-457B-B15C-C7F7EAB7AA7D}" type="presParOf" srcId="{DF626749-1575-4563-8CF1-B3E0AF41E8B9}" destId="{561773B3-AB8B-4BE9-B5F4-4F784E2B30CA}" srcOrd="20" destOrd="0" presId="urn:microsoft.com/office/officeart/2005/8/layout/default"/>
    <dgm:cxn modelId="{91C8F54B-AAC3-4AB3-BAC2-10E1C8ED5CD7}" type="presParOf" srcId="{DF626749-1575-4563-8CF1-B3E0AF41E8B9}" destId="{144B354B-6471-43EE-9971-064B2BEF9655}" srcOrd="21" destOrd="0" presId="urn:microsoft.com/office/officeart/2005/8/layout/default"/>
    <dgm:cxn modelId="{AD9D631F-36A6-413A-92B4-00F1E31EACCD}" type="presParOf" srcId="{DF626749-1575-4563-8CF1-B3E0AF41E8B9}" destId="{4271F4C7-C1A4-4C5F-8662-BFB7FE1FB1E3}" srcOrd="22" destOrd="0" presId="urn:microsoft.com/office/officeart/2005/8/layout/default"/>
    <dgm:cxn modelId="{CCC34F46-B106-40BF-A73B-A308EA895DEF}" type="presParOf" srcId="{DF626749-1575-4563-8CF1-B3E0AF41E8B9}" destId="{E35068AC-9BA5-47EB-A6EC-E002329805FC}" srcOrd="23" destOrd="0" presId="urn:microsoft.com/office/officeart/2005/8/layout/default"/>
    <dgm:cxn modelId="{15FC77F7-C1A1-4773-9311-479E019CB3EE}" type="presParOf" srcId="{DF626749-1575-4563-8CF1-B3E0AF41E8B9}" destId="{6DEF9A05-BF16-4A2C-8F6C-97C34F162A01}" srcOrd="24" destOrd="0" presId="urn:microsoft.com/office/officeart/2005/8/layout/default"/>
    <dgm:cxn modelId="{A5684F79-19B0-4CB8-B997-AB53430CEA53}" type="presParOf" srcId="{DF626749-1575-4563-8CF1-B3E0AF41E8B9}" destId="{7D002CCA-59B0-46B4-81D6-60CDFEC1F5D5}" srcOrd="25" destOrd="0" presId="urn:microsoft.com/office/officeart/2005/8/layout/default"/>
    <dgm:cxn modelId="{5A6D1A49-72DA-4421-9D0C-92957E1EC812}" type="presParOf" srcId="{DF626749-1575-4563-8CF1-B3E0AF41E8B9}" destId="{781A6624-83D1-4036-AEAB-13887103B780}" srcOrd="26" destOrd="0" presId="urn:microsoft.com/office/officeart/2005/8/layout/default"/>
    <dgm:cxn modelId="{84B96296-D113-431E-BA2E-180947E036CF}" type="presParOf" srcId="{DF626749-1575-4563-8CF1-B3E0AF41E8B9}" destId="{CDCF4AD4-8245-4D33-9DCA-60D02998F09D}" srcOrd="27" destOrd="0" presId="urn:microsoft.com/office/officeart/2005/8/layout/default"/>
    <dgm:cxn modelId="{F2966B87-1608-4AAE-BB7E-36D14BB02C2D}" type="presParOf" srcId="{DF626749-1575-4563-8CF1-B3E0AF41E8B9}" destId="{0FED4A9B-F07F-4EFB-A97F-69C2E286055F}" srcOrd="28" destOrd="0" presId="urn:microsoft.com/office/officeart/2005/8/layout/default"/>
    <dgm:cxn modelId="{778FFDEF-5D46-42C1-AC2F-4618D3059074}" type="presParOf" srcId="{DF626749-1575-4563-8CF1-B3E0AF41E8B9}" destId="{01734C1F-0405-4B54-84BA-6D8259BBDA76}" srcOrd="29" destOrd="0" presId="urn:microsoft.com/office/officeart/2005/8/layout/default"/>
    <dgm:cxn modelId="{4EEED66C-FB1B-4D06-835D-4F9488A1C373}" type="presParOf" srcId="{DF626749-1575-4563-8CF1-B3E0AF41E8B9}" destId="{DF46042F-D1A2-47F2-B678-1E052588DC6E}" srcOrd="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DC15F-29F5-4E4C-9963-15A4E74F8A2C}">
      <dsp:nvSpPr>
        <dsp:cNvPr id="0" name=""/>
        <dsp:cNvSpPr/>
      </dsp:nvSpPr>
      <dsp:spPr>
        <a:xfrm>
          <a:off x="3899" y="64615"/>
          <a:ext cx="2111053" cy="12666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01)	My boss asks me politely to do things, gives me reasons why, and invites my suggestions.</a:t>
          </a:r>
        </a:p>
      </dsp:txBody>
      <dsp:txXfrm>
        <a:off x="3899" y="64615"/>
        <a:ext cx="2111053" cy="1266632"/>
      </dsp:txXfrm>
    </dsp:sp>
    <dsp:sp modelId="{FECD1A0E-2633-44A8-BDAF-5C7D5F500A65}">
      <dsp:nvSpPr>
        <dsp:cNvPr id="0" name=""/>
        <dsp:cNvSpPr/>
      </dsp:nvSpPr>
      <dsp:spPr>
        <a:xfrm>
          <a:off x="2326057" y="64615"/>
          <a:ext cx="2111053" cy="1266632"/>
        </a:xfrm>
        <a:prstGeom prst="rect">
          <a:avLst/>
        </a:prstGeom>
        <a:solidFill>
          <a:schemeClr val="accent2">
            <a:hueOff val="-103955"/>
            <a:satOff val="-5995"/>
            <a:lumOff val="6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02)	I am encouraged to learn skills outside of my immediate area of responsibility.</a:t>
          </a:r>
        </a:p>
      </dsp:txBody>
      <dsp:txXfrm>
        <a:off x="2326057" y="64615"/>
        <a:ext cx="2111053" cy="1266632"/>
      </dsp:txXfrm>
    </dsp:sp>
    <dsp:sp modelId="{68A4334A-B082-46BE-A596-CC57ACD1142C}">
      <dsp:nvSpPr>
        <dsp:cNvPr id="0" name=""/>
        <dsp:cNvSpPr/>
      </dsp:nvSpPr>
      <dsp:spPr>
        <a:xfrm>
          <a:off x="4648216" y="64615"/>
          <a:ext cx="2111053" cy="1266632"/>
        </a:xfrm>
        <a:prstGeom prst="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03)	I am left to work without interference from my boss, but help is available if I want it.</a:t>
          </a:r>
        </a:p>
      </dsp:txBody>
      <dsp:txXfrm>
        <a:off x="4648216" y="64615"/>
        <a:ext cx="2111053" cy="1266632"/>
      </dsp:txXfrm>
    </dsp:sp>
    <dsp:sp modelId="{9DF7D8BB-49CE-4C11-84F7-7C8DE8F4E51C}">
      <dsp:nvSpPr>
        <dsp:cNvPr id="0" name=""/>
        <dsp:cNvSpPr/>
      </dsp:nvSpPr>
      <dsp:spPr>
        <a:xfrm>
          <a:off x="6970375" y="64615"/>
          <a:ext cx="2111053" cy="1266632"/>
        </a:xfrm>
        <a:prstGeom prst="rect">
          <a:avLst/>
        </a:prstGeom>
        <a:solidFill>
          <a:schemeClr val="accent2">
            <a:hueOff val="-311864"/>
            <a:satOff val="-17985"/>
            <a:lumOff val="18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04)	I am given credit and praise when I do good work or put in extra effort.</a:t>
          </a:r>
        </a:p>
      </dsp:txBody>
      <dsp:txXfrm>
        <a:off x="6970375" y="64615"/>
        <a:ext cx="2111053" cy="1266632"/>
      </dsp:txXfrm>
    </dsp:sp>
    <dsp:sp modelId="{1E9CB265-2C88-4ECE-BEE2-7A236EBAEB3F}">
      <dsp:nvSpPr>
        <dsp:cNvPr id="0" name=""/>
        <dsp:cNvSpPr/>
      </dsp:nvSpPr>
      <dsp:spPr>
        <a:xfrm>
          <a:off x="9292534" y="64615"/>
          <a:ext cx="2111053" cy="1266632"/>
        </a:xfrm>
        <a:prstGeom prst="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05)	People leaving the company are given an 'exit interview' to hear their views on the organisation.</a:t>
          </a:r>
        </a:p>
      </dsp:txBody>
      <dsp:txXfrm>
        <a:off x="9292534" y="64615"/>
        <a:ext cx="2111053" cy="1266632"/>
      </dsp:txXfrm>
    </dsp:sp>
    <dsp:sp modelId="{2B1C1131-07E7-47BB-A447-94375584C927}">
      <dsp:nvSpPr>
        <dsp:cNvPr id="0" name=""/>
        <dsp:cNvSpPr/>
      </dsp:nvSpPr>
      <dsp:spPr>
        <a:xfrm>
          <a:off x="3899" y="1542352"/>
          <a:ext cx="2111053" cy="1266632"/>
        </a:xfrm>
        <a:prstGeom prst="rect">
          <a:avLst/>
        </a:prstGeom>
        <a:solidFill>
          <a:schemeClr val="accent2">
            <a:hueOff val="-519773"/>
            <a:satOff val="-29974"/>
            <a:lumOff val="3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06)	I am incentivised to work hard and well.</a:t>
          </a:r>
        </a:p>
      </dsp:txBody>
      <dsp:txXfrm>
        <a:off x="3899" y="1542352"/>
        <a:ext cx="2111053" cy="1266632"/>
      </dsp:txXfrm>
    </dsp:sp>
    <dsp:sp modelId="{01C84BA9-C453-49B2-8CE1-19D39EB3B031}">
      <dsp:nvSpPr>
        <dsp:cNvPr id="0" name=""/>
        <dsp:cNvSpPr/>
      </dsp:nvSpPr>
      <dsp:spPr>
        <a:xfrm>
          <a:off x="2326057" y="1542352"/>
          <a:ext cx="2111053" cy="1266632"/>
        </a:xfrm>
        <a:prstGeom prst="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07)	If I want extra responsibility my boss will find a way to give it to me.</a:t>
          </a:r>
        </a:p>
      </dsp:txBody>
      <dsp:txXfrm>
        <a:off x="2326057" y="1542352"/>
        <a:ext cx="2111053" cy="1266632"/>
      </dsp:txXfrm>
    </dsp:sp>
    <dsp:sp modelId="{5D81B14A-D154-4D3F-9C65-6C9468D9EFDA}">
      <dsp:nvSpPr>
        <dsp:cNvPr id="0" name=""/>
        <dsp:cNvSpPr/>
      </dsp:nvSpPr>
      <dsp:spPr>
        <a:xfrm>
          <a:off x="4648216" y="1542352"/>
          <a:ext cx="2111053" cy="1266632"/>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08)	If I want extra training my boss will help me find how to get it or will arrange it.</a:t>
          </a:r>
        </a:p>
      </dsp:txBody>
      <dsp:txXfrm>
        <a:off x="4648216" y="1542352"/>
        <a:ext cx="2111053" cy="1266632"/>
      </dsp:txXfrm>
    </dsp:sp>
    <dsp:sp modelId="{E6C44130-5773-403F-A138-B042CC073565}">
      <dsp:nvSpPr>
        <dsp:cNvPr id="0" name=""/>
        <dsp:cNvSpPr/>
      </dsp:nvSpPr>
      <dsp:spPr>
        <a:xfrm>
          <a:off x="6970375" y="1542352"/>
          <a:ext cx="2111053" cy="1266632"/>
        </a:xfrm>
        <a:prstGeom prst="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09)	I call my boss and my boss's boss by their first names.</a:t>
          </a:r>
        </a:p>
      </dsp:txBody>
      <dsp:txXfrm>
        <a:off x="6970375" y="1542352"/>
        <a:ext cx="2111053" cy="1266632"/>
      </dsp:txXfrm>
    </dsp:sp>
    <dsp:sp modelId="{BF299CB0-D96B-49C5-8ACC-9339146C8E93}">
      <dsp:nvSpPr>
        <dsp:cNvPr id="0" name=""/>
        <dsp:cNvSpPr/>
      </dsp:nvSpPr>
      <dsp:spPr>
        <a:xfrm>
          <a:off x="9292534" y="1542352"/>
          <a:ext cx="2111053" cy="1266632"/>
        </a:xfrm>
        <a:prstGeom prst="rect">
          <a:avLst/>
        </a:prstGeom>
        <a:solidFill>
          <a:schemeClr val="accent2">
            <a:hueOff val="-935590"/>
            <a:satOff val="-53954"/>
            <a:lumOff val="55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10)	My boss is available for me to discuss my concerns or worries or suggestions.</a:t>
          </a:r>
        </a:p>
      </dsp:txBody>
      <dsp:txXfrm>
        <a:off x="9292534" y="1542352"/>
        <a:ext cx="2111053" cy="1266632"/>
      </dsp:txXfrm>
    </dsp:sp>
    <dsp:sp modelId="{3E34FC98-997A-4DE0-90A9-D59AE34921F5}">
      <dsp:nvSpPr>
        <dsp:cNvPr id="0" name=""/>
        <dsp:cNvSpPr/>
      </dsp:nvSpPr>
      <dsp:spPr>
        <a:xfrm>
          <a:off x="3899" y="3020090"/>
          <a:ext cx="2111053" cy="1266632"/>
        </a:xfrm>
        <a:prstGeom prst="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11)	I know what the company's aims and targets are.</a:t>
          </a:r>
        </a:p>
      </dsp:txBody>
      <dsp:txXfrm>
        <a:off x="3899" y="3020090"/>
        <a:ext cx="2111053" cy="1266632"/>
      </dsp:txXfrm>
    </dsp:sp>
    <dsp:sp modelId="{2D43C9EE-2ED6-4CB5-9FE9-98A3AF5F8413}">
      <dsp:nvSpPr>
        <dsp:cNvPr id="0" name=""/>
        <dsp:cNvSpPr/>
      </dsp:nvSpPr>
      <dsp:spPr>
        <a:xfrm>
          <a:off x="2326057" y="3020090"/>
          <a:ext cx="2111053" cy="1266632"/>
        </a:xfrm>
        <a:prstGeom prst="rect">
          <a:avLst/>
        </a:prstGeom>
        <a:solidFill>
          <a:schemeClr val="accent2">
            <a:hueOff val="-1143499"/>
            <a:satOff val="-65943"/>
            <a:lumOff val="67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12)	I am told how the company is performing on a regular basis.</a:t>
          </a:r>
        </a:p>
      </dsp:txBody>
      <dsp:txXfrm>
        <a:off x="2326057" y="3020090"/>
        <a:ext cx="2111053" cy="1266632"/>
      </dsp:txXfrm>
    </dsp:sp>
    <dsp:sp modelId="{C8E2E812-5423-4098-9D8A-BDBCBC2C0899}">
      <dsp:nvSpPr>
        <dsp:cNvPr id="0" name=""/>
        <dsp:cNvSpPr/>
      </dsp:nvSpPr>
      <dsp:spPr>
        <a:xfrm>
          <a:off x="4648216" y="3020090"/>
          <a:ext cx="2111053" cy="1266632"/>
        </a:xfrm>
        <a:prstGeom prst="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13)	I am given an opportunity to solve problems connected with my work.</a:t>
          </a:r>
        </a:p>
      </dsp:txBody>
      <dsp:txXfrm>
        <a:off x="4648216" y="3020090"/>
        <a:ext cx="2111053" cy="1266632"/>
      </dsp:txXfrm>
    </dsp:sp>
    <dsp:sp modelId="{EF543D30-BFAB-441F-91BB-6365C9234AE2}">
      <dsp:nvSpPr>
        <dsp:cNvPr id="0" name=""/>
        <dsp:cNvSpPr/>
      </dsp:nvSpPr>
      <dsp:spPr>
        <a:xfrm>
          <a:off x="6970375" y="3020090"/>
          <a:ext cx="2111053" cy="1266632"/>
        </a:xfrm>
        <a:prstGeom prst="rect">
          <a:avLst/>
        </a:prstGeom>
        <a:solidFill>
          <a:schemeClr val="accent2">
            <a:hueOff val="-1351408"/>
            <a:satOff val="-77933"/>
            <a:lumOff val="80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14)	My boss tells me what is happening in the organisation.</a:t>
          </a:r>
        </a:p>
      </dsp:txBody>
      <dsp:txXfrm>
        <a:off x="6970375" y="3020090"/>
        <a:ext cx="2111053" cy="1266632"/>
      </dsp:txXfrm>
    </dsp:sp>
    <dsp:sp modelId="{92889E79-26DC-4D88-8CB8-62423D2C7BD4}">
      <dsp:nvSpPr>
        <dsp:cNvPr id="0" name=""/>
        <dsp:cNvSpPr/>
      </dsp:nvSpPr>
      <dsp:spPr>
        <a:xfrm>
          <a:off x="9292534" y="3020090"/>
          <a:ext cx="2111053" cy="1266632"/>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15)	I have regular meetings with my boss to discuss how I can improve and develop.</a:t>
          </a:r>
        </a:p>
        <a:p>
          <a:pPr marL="114300" lvl="1" indent="-114300" algn="l" defTabSz="533400">
            <a:lnSpc>
              <a:spcPct val="90000"/>
            </a:lnSpc>
            <a:spcBef>
              <a:spcPct val="0"/>
            </a:spcBef>
            <a:spcAft>
              <a:spcPct val="15000"/>
            </a:spcAft>
            <a:buChar char="•"/>
          </a:pPr>
          <a:r>
            <a:rPr lang="en-US" sz="1200" kern="1200"/>
            <a:t>Total Score</a:t>
          </a:r>
        </a:p>
      </dsp:txBody>
      <dsp:txXfrm>
        <a:off x="9292534" y="3020090"/>
        <a:ext cx="2111053" cy="12666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4AD33-CF5F-4C97-93BE-D27F9236EDD1}">
      <dsp:nvSpPr>
        <dsp:cNvPr id="0" name=""/>
        <dsp:cNvSpPr/>
      </dsp:nvSpPr>
      <dsp:spPr>
        <a:xfrm>
          <a:off x="1392" y="421099"/>
          <a:ext cx="1754569" cy="10527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01)	I like to be involved and consulted by my boss about how I can best do my job.</a:t>
          </a:r>
        </a:p>
      </dsp:txBody>
      <dsp:txXfrm>
        <a:off x="1392" y="421099"/>
        <a:ext cx="1754569" cy="1052741"/>
      </dsp:txXfrm>
    </dsp:sp>
    <dsp:sp modelId="{20F83180-F11F-4A71-9EF1-A38B4310C72D}">
      <dsp:nvSpPr>
        <dsp:cNvPr id="0" name=""/>
        <dsp:cNvSpPr/>
      </dsp:nvSpPr>
      <dsp:spPr>
        <a:xfrm>
          <a:off x="1931419" y="421099"/>
          <a:ext cx="1754569" cy="1052741"/>
        </a:xfrm>
        <a:prstGeom prst="rect">
          <a:avLst/>
        </a:prstGeom>
        <a:solidFill>
          <a:schemeClr val="accent5">
            <a:hueOff val="-450570"/>
            <a:satOff val="-1161"/>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02)	I want to learn skills outside of my immediate area of responsibility.</a:t>
          </a:r>
        </a:p>
      </dsp:txBody>
      <dsp:txXfrm>
        <a:off x="1931419" y="421099"/>
        <a:ext cx="1754569" cy="1052741"/>
      </dsp:txXfrm>
    </dsp:sp>
    <dsp:sp modelId="{831013B2-C8C3-4DCE-8183-D84912BFEFEF}">
      <dsp:nvSpPr>
        <dsp:cNvPr id="0" name=""/>
        <dsp:cNvSpPr/>
      </dsp:nvSpPr>
      <dsp:spPr>
        <a:xfrm>
          <a:off x="3861445" y="421099"/>
          <a:ext cx="1754569" cy="1052741"/>
        </a:xfrm>
        <a:prstGeom prst="rect">
          <a:avLst/>
        </a:prstGeom>
        <a:solidFill>
          <a:schemeClr val="accent5">
            <a:hueOff val="-901139"/>
            <a:satOff val="-2323"/>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03)	I like to work without interference from my boss, but be able to ask for help if I need it.</a:t>
          </a:r>
        </a:p>
      </dsp:txBody>
      <dsp:txXfrm>
        <a:off x="3861445" y="421099"/>
        <a:ext cx="1754569" cy="1052741"/>
      </dsp:txXfrm>
    </dsp:sp>
    <dsp:sp modelId="{2445BF53-97A1-4118-BD70-A33001B152F9}">
      <dsp:nvSpPr>
        <dsp:cNvPr id="0" name=""/>
        <dsp:cNvSpPr/>
      </dsp:nvSpPr>
      <dsp:spPr>
        <a:xfrm>
          <a:off x="5791471" y="421099"/>
          <a:ext cx="1754569" cy="1052741"/>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04)	I work best and most productively without pressure from my boss or the threat of losing my job.</a:t>
          </a:r>
        </a:p>
      </dsp:txBody>
      <dsp:txXfrm>
        <a:off x="5791471" y="421099"/>
        <a:ext cx="1754569" cy="1052741"/>
      </dsp:txXfrm>
    </dsp:sp>
    <dsp:sp modelId="{C1C078CE-3B45-4062-814A-D87353823D19}">
      <dsp:nvSpPr>
        <dsp:cNvPr id="0" name=""/>
        <dsp:cNvSpPr/>
      </dsp:nvSpPr>
      <dsp:spPr>
        <a:xfrm>
          <a:off x="7721498" y="421099"/>
          <a:ext cx="1754569" cy="1052741"/>
        </a:xfrm>
        <a:prstGeom prst="rect">
          <a:avLst/>
        </a:prstGeom>
        <a:solidFill>
          <a:schemeClr val="accent5">
            <a:hueOff val="-1802278"/>
            <a:satOff val="-4645"/>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05)	When I leave the company, I would like an ‘exit interview’ to give my views on the organization.</a:t>
          </a:r>
        </a:p>
      </dsp:txBody>
      <dsp:txXfrm>
        <a:off x="7721498" y="421099"/>
        <a:ext cx="1754569" cy="1052741"/>
      </dsp:txXfrm>
    </dsp:sp>
    <dsp:sp modelId="{BABC3E94-BD70-461C-A0CD-8C16C3C8C0C0}">
      <dsp:nvSpPr>
        <dsp:cNvPr id="0" name=""/>
        <dsp:cNvSpPr/>
      </dsp:nvSpPr>
      <dsp:spPr>
        <a:xfrm>
          <a:off x="9651524" y="421099"/>
          <a:ext cx="1754569" cy="1052741"/>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06)	I like to be incentivized and praised for working hard and well.</a:t>
          </a:r>
        </a:p>
      </dsp:txBody>
      <dsp:txXfrm>
        <a:off x="9651524" y="421099"/>
        <a:ext cx="1754569" cy="1052741"/>
      </dsp:txXfrm>
    </dsp:sp>
    <dsp:sp modelId="{8D7BC7DF-6C99-4D17-8EE1-5D5083C9D42D}">
      <dsp:nvSpPr>
        <dsp:cNvPr id="0" name=""/>
        <dsp:cNvSpPr/>
      </dsp:nvSpPr>
      <dsp:spPr>
        <a:xfrm>
          <a:off x="1392" y="1649298"/>
          <a:ext cx="1754569" cy="1052741"/>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07)	I want to increase my responsibility.</a:t>
          </a:r>
        </a:p>
      </dsp:txBody>
      <dsp:txXfrm>
        <a:off x="1392" y="1649298"/>
        <a:ext cx="1754569" cy="1052741"/>
      </dsp:txXfrm>
    </dsp:sp>
    <dsp:sp modelId="{8F2EEFCD-C976-4E50-AE82-43231A1A987C}">
      <dsp:nvSpPr>
        <dsp:cNvPr id="0" name=""/>
        <dsp:cNvSpPr/>
      </dsp:nvSpPr>
      <dsp:spPr>
        <a:xfrm>
          <a:off x="1931419" y="1649298"/>
          <a:ext cx="1754569" cy="1052741"/>
        </a:xfrm>
        <a:prstGeom prst="rect">
          <a:avLst/>
        </a:prstGeom>
        <a:solidFill>
          <a:schemeClr val="accent5">
            <a:hueOff val="-3153987"/>
            <a:satOff val="-8129"/>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08)	I want to be trained to do new things.</a:t>
          </a:r>
        </a:p>
      </dsp:txBody>
      <dsp:txXfrm>
        <a:off x="1931419" y="1649298"/>
        <a:ext cx="1754569" cy="1052741"/>
      </dsp:txXfrm>
    </dsp:sp>
    <dsp:sp modelId="{F9C83D23-291C-4348-844F-1FBC76E038C7}">
      <dsp:nvSpPr>
        <dsp:cNvPr id="0" name=""/>
        <dsp:cNvSpPr/>
      </dsp:nvSpPr>
      <dsp:spPr>
        <a:xfrm>
          <a:off x="3861445" y="1649298"/>
          <a:ext cx="1754569" cy="1052741"/>
        </a:xfrm>
        <a:prstGeom prst="rect">
          <a:avLst/>
        </a:prstGeom>
        <a:solidFill>
          <a:schemeClr val="accent5">
            <a:hueOff val="-3604556"/>
            <a:satOff val="-9290"/>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09)	I prefer to be friendly with my boss and the management.</a:t>
          </a:r>
        </a:p>
      </dsp:txBody>
      <dsp:txXfrm>
        <a:off x="3861445" y="1649298"/>
        <a:ext cx="1754569" cy="1052741"/>
      </dsp:txXfrm>
    </dsp:sp>
    <dsp:sp modelId="{3EEF4081-C5CF-4CA0-A3D3-B4AC7C947307}">
      <dsp:nvSpPr>
        <dsp:cNvPr id="0" name=""/>
        <dsp:cNvSpPr/>
      </dsp:nvSpPr>
      <dsp:spPr>
        <a:xfrm>
          <a:off x="5791471" y="1649298"/>
          <a:ext cx="1754569" cy="1052741"/>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10)	I want to be able to discuss my concerns, worries or suggestions with my boss or another manager.</a:t>
          </a:r>
        </a:p>
      </dsp:txBody>
      <dsp:txXfrm>
        <a:off x="5791471" y="1649298"/>
        <a:ext cx="1754569" cy="1052741"/>
      </dsp:txXfrm>
    </dsp:sp>
    <dsp:sp modelId="{561773B3-AB8B-4BE9-B5F4-4F784E2B30CA}">
      <dsp:nvSpPr>
        <dsp:cNvPr id="0" name=""/>
        <dsp:cNvSpPr/>
      </dsp:nvSpPr>
      <dsp:spPr>
        <a:xfrm>
          <a:off x="7721498" y="1649298"/>
          <a:ext cx="1754569" cy="1052741"/>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11)	I like to know what the company's aims and targets are.</a:t>
          </a:r>
        </a:p>
      </dsp:txBody>
      <dsp:txXfrm>
        <a:off x="7721498" y="1649298"/>
        <a:ext cx="1754569" cy="1052741"/>
      </dsp:txXfrm>
    </dsp:sp>
    <dsp:sp modelId="{4271F4C7-C1A4-4C5F-8662-BFB7FE1FB1E3}">
      <dsp:nvSpPr>
        <dsp:cNvPr id="0" name=""/>
        <dsp:cNvSpPr/>
      </dsp:nvSpPr>
      <dsp:spPr>
        <a:xfrm>
          <a:off x="9651524" y="1649298"/>
          <a:ext cx="1754569" cy="1052741"/>
        </a:xfrm>
        <a:prstGeom prst="rect">
          <a:avLst/>
        </a:prstGeom>
        <a:solidFill>
          <a:schemeClr val="accent5">
            <a:hueOff val="-4956265"/>
            <a:satOff val="-12774"/>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12)	I like to be told how the company is performing on a regular basis.</a:t>
          </a:r>
        </a:p>
      </dsp:txBody>
      <dsp:txXfrm>
        <a:off x="9651524" y="1649298"/>
        <a:ext cx="1754569" cy="1052741"/>
      </dsp:txXfrm>
    </dsp:sp>
    <dsp:sp modelId="{6DEF9A05-BF16-4A2C-8F6C-97C34F162A01}">
      <dsp:nvSpPr>
        <dsp:cNvPr id="0" name=""/>
        <dsp:cNvSpPr/>
      </dsp:nvSpPr>
      <dsp:spPr>
        <a:xfrm>
          <a:off x="1931419" y="2877496"/>
          <a:ext cx="1754569" cy="1052741"/>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13)	I like to be given opportunities to solve problems connected with my work.</a:t>
          </a:r>
        </a:p>
      </dsp:txBody>
      <dsp:txXfrm>
        <a:off x="1931419" y="2877496"/>
        <a:ext cx="1754569" cy="1052741"/>
      </dsp:txXfrm>
    </dsp:sp>
    <dsp:sp modelId="{781A6624-83D1-4036-AEAB-13887103B780}">
      <dsp:nvSpPr>
        <dsp:cNvPr id="0" name=""/>
        <dsp:cNvSpPr/>
      </dsp:nvSpPr>
      <dsp:spPr>
        <a:xfrm>
          <a:off x="3861445" y="2877496"/>
          <a:ext cx="1754569" cy="1052741"/>
        </a:xfrm>
        <a:prstGeom prst="rect">
          <a:avLst/>
        </a:prstGeom>
        <a:solidFill>
          <a:schemeClr val="accent5">
            <a:hueOff val="-5857404"/>
            <a:satOff val="-15096"/>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14)	I like to be told by my boss what is happening in the organization.</a:t>
          </a:r>
        </a:p>
      </dsp:txBody>
      <dsp:txXfrm>
        <a:off x="3861445" y="2877496"/>
        <a:ext cx="1754569" cy="1052741"/>
      </dsp:txXfrm>
    </dsp:sp>
    <dsp:sp modelId="{0FED4A9B-F07F-4EFB-A97F-69C2E286055F}">
      <dsp:nvSpPr>
        <dsp:cNvPr id="0" name=""/>
        <dsp:cNvSpPr/>
      </dsp:nvSpPr>
      <dsp:spPr>
        <a:xfrm>
          <a:off x="5791471" y="2877496"/>
          <a:ext cx="1754569" cy="1052741"/>
        </a:xfrm>
        <a:prstGeom prst="rect">
          <a:avLst/>
        </a:prstGeom>
        <a:solidFill>
          <a:schemeClr val="accent5">
            <a:hueOff val="-6307973"/>
            <a:satOff val="-16258"/>
            <a:lumOff val="-10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15)	I like to have regular meetings with my boss to discuss how I can improve and develop.</a:t>
          </a:r>
        </a:p>
      </dsp:txBody>
      <dsp:txXfrm>
        <a:off x="5791471" y="2877496"/>
        <a:ext cx="1754569" cy="1052741"/>
      </dsp:txXfrm>
    </dsp:sp>
    <dsp:sp modelId="{DF46042F-D1A2-47F2-B678-1E052588DC6E}">
      <dsp:nvSpPr>
        <dsp:cNvPr id="0" name=""/>
        <dsp:cNvSpPr/>
      </dsp:nvSpPr>
      <dsp:spPr>
        <a:xfrm>
          <a:off x="7721498" y="2877496"/>
          <a:ext cx="1754569" cy="105274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Total Score</a:t>
          </a:r>
        </a:p>
      </dsp:txBody>
      <dsp:txXfrm>
        <a:off x="7721498" y="2877496"/>
        <a:ext cx="1754569" cy="105274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638F89EF-AA08-4614-8EAB-EEF5A9D45F96}" type="datetimeFigureOut">
              <a:rPr lang="en-US" smtClean="0"/>
              <a:t>10/5/2022</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757C5956-6F6C-4861-AF50-2D439FFD86AC}" type="slidenum">
              <a:rPr lang="en-US" smtClean="0"/>
              <a:t>‹#›</a:t>
            </a:fld>
            <a:endParaRPr lang="en-US"/>
          </a:p>
        </p:txBody>
      </p:sp>
    </p:spTree>
    <p:extLst>
      <p:ext uri="{BB962C8B-B14F-4D97-AF65-F5344CB8AC3E}">
        <p14:creationId xmlns:p14="http://schemas.microsoft.com/office/powerpoint/2010/main" val="732114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https://www.dtssydney.com/blog/the_no._1_quality_of_the_best_employee_ever</a:t>
            </a:r>
          </a:p>
        </p:txBody>
      </p:sp>
      <p:sp>
        <p:nvSpPr>
          <p:cNvPr id="4" name="Slide Number Placeholder 3"/>
          <p:cNvSpPr>
            <a:spLocks noGrp="1"/>
          </p:cNvSpPr>
          <p:nvPr>
            <p:ph type="sldNum" sz="quarter" idx="5"/>
          </p:nvPr>
        </p:nvSpPr>
        <p:spPr/>
        <p:txBody>
          <a:bodyPr/>
          <a:lstStyle/>
          <a:p>
            <a:fld id="{757C5956-6F6C-4861-AF50-2D439FFD86AC}" type="slidenum">
              <a:rPr lang="en-US" smtClean="0"/>
              <a:t>17</a:t>
            </a:fld>
            <a:endParaRPr lang="en-US"/>
          </a:p>
        </p:txBody>
      </p:sp>
    </p:spTree>
    <p:extLst>
      <p:ext uri="{BB962C8B-B14F-4D97-AF65-F5344CB8AC3E}">
        <p14:creationId xmlns:p14="http://schemas.microsoft.com/office/powerpoint/2010/main" val="821759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53479B-4CA5-4351-AA2B-6AD7F98E04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594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AE17BC-B03F-4042-A91E-C5C0833D2C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936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AE17BC-B03F-4042-A91E-C5C0833D2C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294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AE17BC-B03F-4042-A91E-C5C0833D2C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26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AE17BC-B03F-4042-A91E-C5C0833D2C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973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AE17BC-B03F-4042-A91E-C5C0833D2C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620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AE17BC-B03F-4042-A91E-C5C0833D2C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20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AE17BC-B03F-4042-A91E-C5C0833D2C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36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AE17BC-B03F-4042-A91E-C5C0833D2C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362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6A21D0-0235-4773-8AAA-992A363ED6E4}"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F1C23-5C50-4367-97FD-C22673E1415E}" type="slidenum">
              <a:rPr lang="en-US" smtClean="0"/>
              <a:t>‹#›</a:t>
            </a:fld>
            <a:endParaRPr lang="en-US"/>
          </a:p>
        </p:txBody>
      </p:sp>
    </p:spTree>
    <p:extLst>
      <p:ext uri="{BB962C8B-B14F-4D97-AF65-F5344CB8AC3E}">
        <p14:creationId xmlns:p14="http://schemas.microsoft.com/office/powerpoint/2010/main" val="1015056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A21D0-0235-4773-8AAA-992A363ED6E4}"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F1C23-5C50-4367-97FD-C22673E1415E}" type="slidenum">
              <a:rPr lang="en-US" smtClean="0"/>
              <a:t>‹#›</a:t>
            </a:fld>
            <a:endParaRPr lang="en-US"/>
          </a:p>
        </p:txBody>
      </p:sp>
    </p:spTree>
    <p:extLst>
      <p:ext uri="{BB962C8B-B14F-4D97-AF65-F5344CB8AC3E}">
        <p14:creationId xmlns:p14="http://schemas.microsoft.com/office/powerpoint/2010/main" val="1640408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A21D0-0235-4773-8AAA-992A363ED6E4}"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F1C23-5C50-4367-97FD-C22673E1415E}" type="slidenum">
              <a:rPr lang="en-US" smtClean="0"/>
              <a:t>‹#›</a:t>
            </a:fld>
            <a:endParaRPr lang="en-US"/>
          </a:p>
        </p:txBody>
      </p:sp>
    </p:spTree>
    <p:extLst>
      <p:ext uri="{BB962C8B-B14F-4D97-AF65-F5344CB8AC3E}">
        <p14:creationId xmlns:p14="http://schemas.microsoft.com/office/powerpoint/2010/main" val="91608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261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FE4DD5-E1B7-475E-A6E2-270BCD0610FD}"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1929A-98ED-4185-977C-31305A44DD68}" type="slidenum">
              <a:rPr lang="en-US" smtClean="0"/>
              <a:t>‹#›</a:t>
            </a:fld>
            <a:endParaRPr lang="en-US"/>
          </a:p>
        </p:txBody>
      </p:sp>
    </p:spTree>
    <p:extLst>
      <p:ext uri="{BB962C8B-B14F-4D97-AF65-F5344CB8AC3E}">
        <p14:creationId xmlns:p14="http://schemas.microsoft.com/office/powerpoint/2010/main" val="640450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FE4DD5-E1B7-475E-A6E2-270BCD0610FD}"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1929A-98ED-4185-977C-31305A44DD68}" type="slidenum">
              <a:rPr lang="en-US" smtClean="0"/>
              <a:t>‹#›</a:t>
            </a:fld>
            <a:endParaRPr lang="en-US"/>
          </a:p>
        </p:txBody>
      </p:sp>
    </p:spTree>
    <p:extLst>
      <p:ext uri="{BB962C8B-B14F-4D97-AF65-F5344CB8AC3E}">
        <p14:creationId xmlns:p14="http://schemas.microsoft.com/office/powerpoint/2010/main" val="4190777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FE4DD5-E1B7-475E-A6E2-270BCD0610FD}"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1929A-98ED-4185-977C-31305A44DD68}" type="slidenum">
              <a:rPr lang="en-US" smtClean="0"/>
              <a:t>‹#›</a:t>
            </a:fld>
            <a:endParaRPr lang="en-US"/>
          </a:p>
        </p:txBody>
      </p:sp>
    </p:spTree>
    <p:extLst>
      <p:ext uri="{BB962C8B-B14F-4D97-AF65-F5344CB8AC3E}">
        <p14:creationId xmlns:p14="http://schemas.microsoft.com/office/powerpoint/2010/main" val="3476601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FE4DD5-E1B7-475E-A6E2-270BCD0610FD}"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1929A-98ED-4185-977C-31305A44DD68}" type="slidenum">
              <a:rPr lang="en-US" smtClean="0"/>
              <a:t>‹#›</a:t>
            </a:fld>
            <a:endParaRPr lang="en-US"/>
          </a:p>
        </p:txBody>
      </p:sp>
    </p:spTree>
    <p:extLst>
      <p:ext uri="{BB962C8B-B14F-4D97-AF65-F5344CB8AC3E}">
        <p14:creationId xmlns:p14="http://schemas.microsoft.com/office/powerpoint/2010/main" val="2346886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FE4DD5-E1B7-475E-A6E2-270BCD0610FD}" type="datetimeFigureOut">
              <a:rPr lang="en-US" smtClean="0"/>
              <a:t>10/5/2022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1929A-98ED-4185-977C-31305A44DD68}" type="slidenum">
              <a:rPr lang="en-US" smtClean="0"/>
              <a:t>‹#›</a:t>
            </a:fld>
            <a:endParaRPr lang="en-US"/>
          </a:p>
        </p:txBody>
      </p:sp>
    </p:spTree>
    <p:extLst>
      <p:ext uri="{BB962C8B-B14F-4D97-AF65-F5344CB8AC3E}">
        <p14:creationId xmlns:p14="http://schemas.microsoft.com/office/powerpoint/2010/main" val="3217847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FE4DD5-E1B7-475E-A6E2-270BCD0610FD}" type="datetimeFigureOut">
              <a:rPr lang="en-US" smtClean="0"/>
              <a:t>10/5/2022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1929A-98ED-4185-977C-31305A44DD68}" type="slidenum">
              <a:rPr lang="en-US" smtClean="0"/>
              <a:t>‹#›</a:t>
            </a:fld>
            <a:endParaRPr lang="en-US"/>
          </a:p>
        </p:txBody>
      </p:sp>
    </p:spTree>
    <p:extLst>
      <p:ext uri="{BB962C8B-B14F-4D97-AF65-F5344CB8AC3E}">
        <p14:creationId xmlns:p14="http://schemas.microsoft.com/office/powerpoint/2010/main" val="1489381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FE4DD5-E1B7-475E-A6E2-270BCD0610FD}" type="datetimeFigureOut">
              <a:rPr lang="en-US" smtClean="0"/>
              <a:t>10/5/2022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1929A-98ED-4185-977C-31305A44DD68}" type="slidenum">
              <a:rPr lang="en-US" smtClean="0"/>
              <a:t>‹#›</a:t>
            </a:fld>
            <a:endParaRPr lang="en-US"/>
          </a:p>
        </p:txBody>
      </p:sp>
    </p:spTree>
    <p:extLst>
      <p:ext uri="{BB962C8B-B14F-4D97-AF65-F5344CB8AC3E}">
        <p14:creationId xmlns:p14="http://schemas.microsoft.com/office/powerpoint/2010/main" val="137088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A21D0-0235-4773-8AAA-992A363ED6E4}"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F1C23-5C50-4367-97FD-C22673E1415E}" type="slidenum">
              <a:rPr lang="en-US" smtClean="0"/>
              <a:t>‹#›</a:t>
            </a:fld>
            <a:endParaRPr lang="en-US"/>
          </a:p>
        </p:txBody>
      </p:sp>
    </p:spTree>
    <p:extLst>
      <p:ext uri="{BB962C8B-B14F-4D97-AF65-F5344CB8AC3E}">
        <p14:creationId xmlns:p14="http://schemas.microsoft.com/office/powerpoint/2010/main" val="816597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FE4DD5-E1B7-475E-A6E2-270BCD0610FD}"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1929A-98ED-4185-977C-31305A44DD68}" type="slidenum">
              <a:rPr lang="en-US" smtClean="0"/>
              <a:t>‹#›</a:t>
            </a:fld>
            <a:endParaRPr lang="en-US"/>
          </a:p>
        </p:txBody>
      </p:sp>
    </p:spTree>
    <p:extLst>
      <p:ext uri="{BB962C8B-B14F-4D97-AF65-F5344CB8AC3E}">
        <p14:creationId xmlns:p14="http://schemas.microsoft.com/office/powerpoint/2010/main" val="3791674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FE4DD5-E1B7-475E-A6E2-270BCD0610FD}"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1929A-98ED-4185-977C-31305A44DD68}" type="slidenum">
              <a:rPr lang="en-US" smtClean="0"/>
              <a:t>‹#›</a:t>
            </a:fld>
            <a:endParaRPr lang="en-US"/>
          </a:p>
        </p:txBody>
      </p:sp>
    </p:spTree>
    <p:extLst>
      <p:ext uri="{BB962C8B-B14F-4D97-AF65-F5344CB8AC3E}">
        <p14:creationId xmlns:p14="http://schemas.microsoft.com/office/powerpoint/2010/main" val="3168428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FE4DD5-E1B7-475E-A6E2-270BCD0610FD}"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1929A-98ED-4185-977C-31305A44DD68}" type="slidenum">
              <a:rPr lang="en-US" smtClean="0"/>
              <a:t>‹#›</a:t>
            </a:fld>
            <a:endParaRPr lang="en-US"/>
          </a:p>
        </p:txBody>
      </p:sp>
    </p:spTree>
    <p:extLst>
      <p:ext uri="{BB962C8B-B14F-4D97-AF65-F5344CB8AC3E}">
        <p14:creationId xmlns:p14="http://schemas.microsoft.com/office/powerpoint/2010/main" val="57966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FE4DD5-E1B7-475E-A6E2-270BCD0610FD}"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1929A-98ED-4185-977C-31305A44DD68}" type="slidenum">
              <a:rPr lang="en-US" smtClean="0"/>
              <a:t>‹#›</a:t>
            </a:fld>
            <a:endParaRPr lang="en-US"/>
          </a:p>
        </p:txBody>
      </p:sp>
    </p:spTree>
    <p:extLst>
      <p:ext uri="{BB962C8B-B14F-4D97-AF65-F5344CB8AC3E}">
        <p14:creationId xmlns:p14="http://schemas.microsoft.com/office/powerpoint/2010/main" val="74994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98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6A21D0-0235-4773-8AAA-992A363ED6E4}"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F1C23-5C50-4367-97FD-C22673E1415E}" type="slidenum">
              <a:rPr lang="en-US" smtClean="0"/>
              <a:t>‹#›</a:t>
            </a:fld>
            <a:endParaRPr lang="en-US"/>
          </a:p>
        </p:txBody>
      </p:sp>
    </p:spTree>
    <p:extLst>
      <p:ext uri="{BB962C8B-B14F-4D97-AF65-F5344CB8AC3E}">
        <p14:creationId xmlns:p14="http://schemas.microsoft.com/office/powerpoint/2010/main" val="2567332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6A21D0-0235-4773-8AAA-992A363ED6E4}"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F1C23-5C50-4367-97FD-C22673E1415E}" type="slidenum">
              <a:rPr lang="en-US" smtClean="0"/>
              <a:t>‹#›</a:t>
            </a:fld>
            <a:endParaRPr lang="en-US"/>
          </a:p>
        </p:txBody>
      </p:sp>
    </p:spTree>
    <p:extLst>
      <p:ext uri="{BB962C8B-B14F-4D97-AF65-F5344CB8AC3E}">
        <p14:creationId xmlns:p14="http://schemas.microsoft.com/office/powerpoint/2010/main" val="4141218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6A21D0-0235-4773-8AAA-992A363ED6E4}" type="datetimeFigureOut">
              <a:rPr lang="en-US" smtClean="0"/>
              <a:t>10/5/2022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CF1C23-5C50-4367-97FD-C22673E1415E}" type="slidenum">
              <a:rPr lang="en-US" smtClean="0"/>
              <a:t>‹#›</a:t>
            </a:fld>
            <a:endParaRPr lang="en-US"/>
          </a:p>
        </p:txBody>
      </p:sp>
    </p:spTree>
    <p:extLst>
      <p:ext uri="{BB962C8B-B14F-4D97-AF65-F5344CB8AC3E}">
        <p14:creationId xmlns:p14="http://schemas.microsoft.com/office/powerpoint/2010/main" val="2267222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6A21D0-0235-4773-8AAA-992A363ED6E4}" type="datetimeFigureOut">
              <a:rPr lang="en-US" smtClean="0"/>
              <a:t>10/5/2022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CF1C23-5C50-4367-97FD-C22673E1415E}" type="slidenum">
              <a:rPr lang="en-US" smtClean="0"/>
              <a:t>‹#›</a:t>
            </a:fld>
            <a:endParaRPr lang="en-US"/>
          </a:p>
        </p:txBody>
      </p:sp>
    </p:spTree>
    <p:extLst>
      <p:ext uri="{BB962C8B-B14F-4D97-AF65-F5344CB8AC3E}">
        <p14:creationId xmlns:p14="http://schemas.microsoft.com/office/powerpoint/2010/main" val="167046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6A21D0-0235-4773-8AAA-992A363ED6E4}" type="datetimeFigureOut">
              <a:rPr lang="en-US" smtClean="0"/>
              <a:t>10/5/2022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CF1C23-5C50-4367-97FD-C22673E1415E}" type="slidenum">
              <a:rPr lang="en-US" smtClean="0"/>
              <a:t>‹#›</a:t>
            </a:fld>
            <a:endParaRPr lang="en-US"/>
          </a:p>
        </p:txBody>
      </p:sp>
    </p:spTree>
    <p:extLst>
      <p:ext uri="{BB962C8B-B14F-4D97-AF65-F5344CB8AC3E}">
        <p14:creationId xmlns:p14="http://schemas.microsoft.com/office/powerpoint/2010/main" val="194929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A21D0-0235-4773-8AAA-992A363ED6E4}"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F1C23-5C50-4367-97FD-C22673E1415E}" type="slidenum">
              <a:rPr lang="en-US" smtClean="0"/>
              <a:t>‹#›</a:t>
            </a:fld>
            <a:endParaRPr lang="en-US"/>
          </a:p>
        </p:txBody>
      </p:sp>
    </p:spTree>
    <p:extLst>
      <p:ext uri="{BB962C8B-B14F-4D97-AF65-F5344CB8AC3E}">
        <p14:creationId xmlns:p14="http://schemas.microsoft.com/office/powerpoint/2010/main" val="226708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A21D0-0235-4773-8AAA-992A363ED6E4}"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F1C23-5C50-4367-97FD-C22673E1415E}" type="slidenum">
              <a:rPr lang="en-US" smtClean="0"/>
              <a:t>‹#›</a:t>
            </a:fld>
            <a:endParaRPr lang="en-US"/>
          </a:p>
        </p:txBody>
      </p:sp>
    </p:spTree>
    <p:extLst>
      <p:ext uri="{BB962C8B-B14F-4D97-AF65-F5344CB8AC3E}">
        <p14:creationId xmlns:p14="http://schemas.microsoft.com/office/powerpoint/2010/main" val="70986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6A21D0-0235-4773-8AAA-992A363ED6E4}" type="datetimeFigureOut">
              <a:rPr lang="en-US" smtClean="0"/>
              <a:t>10/5/2022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F1C23-5C50-4367-97FD-C22673E1415E}" type="slidenum">
              <a:rPr lang="en-US" smtClean="0"/>
              <a:t>‹#›</a:t>
            </a:fld>
            <a:endParaRPr lang="en-US"/>
          </a:p>
        </p:txBody>
      </p:sp>
    </p:spTree>
    <p:extLst>
      <p:ext uri="{BB962C8B-B14F-4D97-AF65-F5344CB8AC3E}">
        <p14:creationId xmlns:p14="http://schemas.microsoft.com/office/powerpoint/2010/main" val="33394664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E4DD5-E1B7-475E-A6E2-270BCD0610FD}" type="datetimeFigureOut">
              <a:rPr lang="en-US" smtClean="0"/>
              <a:t>10/5/2022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1929A-98ED-4185-977C-31305A44DD68}" type="slidenum">
              <a:rPr lang="en-US" smtClean="0"/>
              <a:t>‹#›</a:t>
            </a:fld>
            <a:endParaRPr lang="en-US"/>
          </a:p>
        </p:txBody>
      </p:sp>
    </p:spTree>
    <p:extLst>
      <p:ext uri="{BB962C8B-B14F-4D97-AF65-F5344CB8AC3E}">
        <p14:creationId xmlns:p14="http://schemas.microsoft.com/office/powerpoint/2010/main" val="24234439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abn.churchofjesuschrist.org/study/scriptures/dc-testament/dc/93.24?lang=eng#p24"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hyperlink" Target="https://www.youtube.com/watch?v=GmFwRkl-TT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cMyQFto1nvo"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www.youtube.com/watch?v=cMyQFto1nvo"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netmba.com/mgmt/ob/motivation/mcgrego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www.businessballs.com/" TargetMode="External"/><Relationship Id="rId3" Type="http://schemas.openxmlformats.org/officeDocument/2006/relationships/diagramLayout" Target="../diagrams/layout1.xml"/><Relationship Id="rId7" Type="http://schemas.openxmlformats.org/officeDocument/2006/relationships/hyperlink" Target="http://www.businessballs.com/mcgregor.htm"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8" Type="http://schemas.openxmlformats.org/officeDocument/2006/relationships/hyperlink" Target="http://www.businessballs.com/" TargetMode="External"/><Relationship Id="rId3" Type="http://schemas.openxmlformats.org/officeDocument/2006/relationships/diagramLayout" Target="../diagrams/layout2.xml"/><Relationship Id="rId7" Type="http://schemas.openxmlformats.org/officeDocument/2006/relationships/hyperlink" Target="http://www.businessballs.com/mcgregor.htm"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businessballs.com/" TargetMode="External"/><Relationship Id="rId2" Type="http://schemas.openxmlformats.org/officeDocument/2006/relationships/hyperlink" Target="http://www.businessballs.com/mcgregor.ht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19.png"/><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19.png"/><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7.png"/><Relationship Id="rId18" Type="http://schemas.openxmlformats.org/officeDocument/2006/relationships/image" Target="../media/image20.png"/><Relationship Id="rId3" Type="http://schemas.openxmlformats.org/officeDocument/2006/relationships/image" Target="../media/image15.png"/><Relationship Id="rId21" Type="http://schemas.microsoft.com/office/2007/relationships/hdphoto" Target="../media/hdphoto3.wdp"/><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30.png"/><Relationship Id="rId20"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18.png"/><Relationship Id="rId11" Type="http://schemas.openxmlformats.org/officeDocument/2006/relationships/image" Target="../media/image25.png"/><Relationship Id="rId5" Type="http://schemas.openxmlformats.org/officeDocument/2006/relationships/image" Target="../media/image17.png"/><Relationship Id="rId15" Type="http://schemas.openxmlformats.org/officeDocument/2006/relationships/image" Target="../media/image29.png"/><Relationship Id="rId10" Type="http://schemas.openxmlformats.org/officeDocument/2006/relationships/image" Target="../media/image24.png"/><Relationship Id="rId19"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23.png"/><Relationship Id="rId1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7.png"/><Relationship Id="rId18" Type="http://schemas.openxmlformats.org/officeDocument/2006/relationships/image" Target="../media/image20.png"/><Relationship Id="rId3" Type="http://schemas.openxmlformats.org/officeDocument/2006/relationships/image" Target="../media/image15.png"/><Relationship Id="rId21" Type="http://schemas.microsoft.com/office/2007/relationships/hdphoto" Target="../media/hdphoto3.wdp"/><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1.wdp"/><Relationship Id="rId2" Type="http://schemas.openxmlformats.org/officeDocument/2006/relationships/notesSlide" Target="../notesSlides/notesSlide6.xml"/><Relationship Id="rId16" Type="http://schemas.openxmlformats.org/officeDocument/2006/relationships/image" Target="../media/image30.png"/><Relationship Id="rId20"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18.png"/><Relationship Id="rId11" Type="http://schemas.openxmlformats.org/officeDocument/2006/relationships/image" Target="../media/image25.png"/><Relationship Id="rId5" Type="http://schemas.openxmlformats.org/officeDocument/2006/relationships/image" Target="../media/image17.png"/><Relationship Id="rId15" Type="http://schemas.openxmlformats.org/officeDocument/2006/relationships/image" Target="../media/image29.png"/><Relationship Id="rId10" Type="http://schemas.openxmlformats.org/officeDocument/2006/relationships/image" Target="../media/image24.png"/><Relationship Id="rId19"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23.png"/><Relationship Id="rId14"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9.png"/><Relationship Id="rId18" Type="http://schemas.openxmlformats.org/officeDocument/2006/relationships/image" Target="../media/image20.png"/><Relationship Id="rId3" Type="http://schemas.openxmlformats.org/officeDocument/2006/relationships/image" Target="../media/image15.png"/><Relationship Id="rId21"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28.png"/><Relationship Id="rId17" Type="http://schemas.microsoft.com/office/2007/relationships/hdphoto" Target="../media/hdphoto1.wdp"/><Relationship Id="rId2" Type="http://schemas.openxmlformats.org/officeDocument/2006/relationships/notesSlide" Target="../notesSlides/notesSlide7.xml"/><Relationship Id="rId16" Type="http://schemas.openxmlformats.org/officeDocument/2006/relationships/image" Target="../media/image30.png"/><Relationship Id="rId20"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6.png"/><Relationship Id="rId15" Type="http://schemas.openxmlformats.org/officeDocument/2006/relationships/image" Target="../media/image18.png"/><Relationship Id="rId10" Type="http://schemas.microsoft.com/office/2007/relationships/hdphoto" Target="../media/hdphoto4.wdp"/><Relationship Id="rId19"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22.png"/><Relationship Id="rId14" Type="http://schemas.openxmlformats.org/officeDocument/2006/relationships/image" Target="../media/image17.png"/></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9.png"/><Relationship Id="rId1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4.png"/><Relationship Id="rId12" Type="http://schemas.openxmlformats.org/officeDocument/2006/relationships/image" Target="../media/image28.png"/><Relationship Id="rId17" Type="http://schemas.microsoft.com/office/2007/relationships/hdphoto" Target="../media/hdphoto2.wdp"/><Relationship Id="rId2" Type="http://schemas.openxmlformats.org/officeDocument/2006/relationships/notesSlide" Target="../notesSlides/notesSlide8.xml"/><Relationship Id="rId16"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6.png"/><Relationship Id="rId15" Type="http://schemas.microsoft.com/office/2007/relationships/hdphoto" Target="../media/hdphoto1.wdp"/><Relationship Id="rId10" Type="http://schemas.microsoft.com/office/2007/relationships/hdphoto" Target="../media/hdphoto4.wdp"/><Relationship Id="rId19" Type="http://schemas.microsoft.com/office/2007/relationships/hdphoto" Target="../media/hdphoto3.wdp"/><Relationship Id="rId4" Type="http://schemas.openxmlformats.org/officeDocument/2006/relationships/image" Target="../media/image16.png"/><Relationship Id="rId9" Type="http://schemas.openxmlformats.org/officeDocument/2006/relationships/image" Target="../media/image22.png"/><Relationship Id="rId1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www.byui.edu/student-records/grades" TargetMode="External"/><Relationship Id="rId2" Type="http://schemas.openxmlformats.org/officeDocument/2006/relationships/hyperlink" Target="http://www.byui.edu/catalog#/policy/B1bqw_Bal?bc=true&amp;bcCurrent=Retake%20Courses&amp;bcItemType=policies" TargetMode="External"/><Relationship Id="rId1" Type="http://schemas.openxmlformats.org/officeDocument/2006/relationships/slideLayout" Target="../slideLayouts/slideLayout6.xml"/><Relationship Id="rId6" Type="http://schemas.openxmlformats.org/officeDocument/2006/relationships/hyperlink" Target="https://www.byui.edu/documents/financial-aid/SAP/Online%20SAP%20Policy%20revision.pdf" TargetMode="External"/><Relationship Id="rId5" Type="http://schemas.openxmlformats.org/officeDocument/2006/relationships/image" Target="../media/image31.png"/><Relationship Id="rId4" Type="http://schemas.openxmlformats.org/officeDocument/2006/relationships/hyperlink" Target="http://www.byui.edu/student-records/academic-deadlin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franksonnenbergonline.com/blog/why-self-discipline-should-matter-to-you/" TargetMode="External"/><Relationship Id="rId2" Type="http://schemas.openxmlformats.org/officeDocument/2006/relationships/hyperlink" Target="https://www.indeed.com/career-advice/career-development/self-discipline" TargetMode="External"/><Relationship Id="rId1" Type="http://schemas.openxmlformats.org/officeDocument/2006/relationships/slideLayout" Target="../slideLayouts/slideLayout2.xml"/><Relationship Id="rId6" Type="http://schemas.openxmlformats.org/officeDocument/2006/relationships/hyperlink" Target="https://byui-cse.github.io/cse170-course/lesson04/porter-b.pdf" TargetMode="External"/><Relationship Id="rId5" Type="http://schemas.openxmlformats.org/officeDocument/2006/relationships/hyperlink" Target="https://www.youtube.com/watch?v=GmFwRkl-TTc" TargetMode="External"/><Relationship Id="rId4" Type="http://schemas.openxmlformats.org/officeDocument/2006/relationships/hyperlink" Target="https://abn.churchofjesuschrist.org/study/general-conference/2009/10/moral-discipline"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hyperlink" Target="https://www.indeed.com/career-advice/career-development/self-disciplin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28C19-9297-4949-A390-313EBC988F81}"/>
              </a:ext>
            </a:extLst>
          </p:cNvPr>
          <p:cNvSpPr>
            <a:spLocks noGrp="1"/>
          </p:cNvSpPr>
          <p:nvPr>
            <p:ph type="ctrTitle"/>
          </p:nvPr>
        </p:nvSpPr>
        <p:spPr/>
        <p:txBody>
          <a:bodyPr/>
          <a:lstStyle/>
          <a:p>
            <a:r>
              <a:rPr lang="en-US" dirty="0"/>
              <a:t>CSE 170 Technical Teamwork</a:t>
            </a:r>
          </a:p>
        </p:txBody>
      </p:sp>
      <p:sp>
        <p:nvSpPr>
          <p:cNvPr id="3" name="Subtitle 2">
            <a:extLst>
              <a:ext uri="{FF2B5EF4-FFF2-40B4-BE49-F238E27FC236}">
                <a16:creationId xmlns:a16="http://schemas.microsoft.com/office/drawing/2014/main" id="{6915E242-D6CA-4294-9EE0-7D1C8850B615}"/>
              </a:ext>
            </a:extLst>
          </p:cNvPr>
          <p:cNvSpPr>
            <a:spLocks noGrp="1"/>
          </p:cNvSpPr>
          <p:nvPr>
            <p:ph type="subTitle" idx="1"/>
          </p:nvPr>
        </p:nvSpPr>
        <p:spPr/>
        <p:txBody>
          <a:bodyPr/>
          <a:lstStyle/>
          <a:p>
            <a:r>
              <a:rPr lang="en-US" dirty="0"/>
              <a:t>W. Clements</a:t>
            </a:r>
          </a:p>
          <a:p>
            <a:r>
              <a:rPr lang="en-US" dirty="0"/>
              <a:t>Week 04 Day 1</a:t>
            </a:r>
          </a:p>
          <a:p>
            <a:endParaRPr lang="en-US" dirty="0"/>
          </a:p>
        </p:txBody>
      </p:sp>
      <p:pic>
        <p:nvPicPr>
          <p:cNvPr id="6" name="Picture 5">
            <a:extLst>
              <a:ext uri="{FF2B5EF4-FFF2-40B4-BE49-F238E27FC236}">
                <a16:creationId xmlns:a16="http://schemas.microsoft.com/office/drawing/2014/main" id="{220E6B0D-C2DA-722E-A668-E440ADA6F21C}"/>
              </a:ext>
            </a:extLst>
          </p:cNvPr>
          <p:cNvPicPr>
            <a:picLocks noChangeAspect="1"/>
          </p:cNvPicPr>
          <p:nvPr/>
        </p:nvPicPr>
        <p:blipFill>
          <a:blip r:embed="rId2"/>
          <a:stretch>
            <a:fillRect/>
          </a:stretch>
        </p:blipFill>
        <p:spPr>
          <a:xfrm>
            <a:off x="2953707" y="4827654"/>
            <a:ext cx="1574800" cy="444500"/>
          </a:xfrm>
          <a:prstGeom prst="rect">
            <a:avLst/>
          </a:prstGeom>
        </p:spPr>
      </p:pic>
    </p:spTree>
    <p:extLst>
      <p:ext uri="{BB962C8B-B14F-4D97-AF65-F5344CB8AC3E}">
        <p14:creationId xmlns:p14="http://schemas.microsoft.com/office/powerpoint/2010/main" val="469078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F21E-050D-3097-86CA-04534A5D9DBE}"/>
              </a:ext>
            </a:extLst>
          </p:cNvPr>
          <p:cNvSpPr>
            <a:spLocks noGrp="1"/>
          </p:cNvSpPr>
          <p:nvPr>
            <p:ph type="title"/>
          </p:nvPr>
        </p:nvSpPr>
        <p:spPr/>
        <p:txBody>
          <a:bodyPr/>
          <a:lstStyle/>
          <a:p>
            <a:r>
              <a:rPr lang="en-US" b="1" dirty="0"/>
              <a:t>Moral Discipline</a:t>
            </a:r>
            <a:br>
              <a:rPr lang="en-US" b="1" dirty="0"/>
            </a:br>
            <a:endParaRPr lang="en-US" dirty="0"/>
          </a:p>
        </p:txBody>
      </p:sp>
      <p:pic>
        <p:nvPicPr>
          <p:cNvPr id="6" name="Moral Discipline" descr="Moral Discipline">
            <a:hlinkClick r:id="" action="ppaction://media"/>
            <a:extLst>
              <a:ext uri="{FF2B5EF4-FFF2-40B4-BE49-F238E27FC236}">
                <a16:creationId xmlns:a16="http://schemas.microsoft.com/office/drawing/2014/main" id="{5839B6F2-E314-4C71-6E9D-12CEBE8C2C4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76205" y="1944961"/>
            <a:ext cx="7735887" cy="4351338"/>
          </a:xfrm>
        </p:spPr>
      </p:pic>
      <p:sp>
        <p:nvSpPr>
          <p:cNvPr id="3" name="TextBox 2">
            <a:extLst>
              <a:ext uri="{FF2B5EF4-FFF2-40B4-BE49-F238E27FC236}">
                <a16:creationId xmlns:a16="http://schemas.microsoft.com/office/drawing/2014/main" id="{BE8F99AC-4154-BA1C-02F3-B88D7A5EB2CE}"/>
              </a:ext>
            </a:extLst>
          </p:cNvPr>
          <p:cNvSpPr txBox="1"/>
          <p:nvPr/>
        </p:nvSpPr>
        <p:spPr>
          <a:xfrm>
            <a:off x="8046668" y="77310"/>
            <a:ext cx="4114800" cy="1477328"/>
          </a:xfrm>
          <a:prstGeom prst="rect">
            <a:avLst/>
          </a:prstGeom>
          <a:noFill/>
        </p:spPr>
        <p:txBody>
          <a:bodyPr wrap="square" rtlCol="0">
            <a:spAutoFit/>
          </a:bodyPr>
          <a:lstStyle/>
          <a:p>
            <a:r>
              <a:rPr lang="en-US" dirty="0"/>
              <a:t>“In times of war should not the moral code be relaxed? Does not the stress of battle justify men in doing things that they would not do when at home under normal situations?”</a:t>
            </a:r>
          </a:p>
        </p:txBody>
      </p:sp>
      <p:sp>
        <p:nvSpPr>
          <p:cNvPr id="7" name="TextBox 6">
            <a:extLst>
              <a:ext uri="{FF2B5EF4-FFF2-40B4-BE49-F238E27FC236}">
                <a16:creationId xmlns:a16="http://schemas.microsoft.com/office/drawing/2014/main" id="{07767956-36C9-8EDF-E9F5-6FF79F0707E1}"/>
              </a:ext>
            </a:extLst>
          </p:cNvPr>
          <p:cNvSpPr txBox="1"/>
          <p:nvPr/>
        </p:nvSpPr>
        <p:spPr>
          <a:xfrm>
            <a:off x="6694712" y="1690688"/>
            <a:ext cx="4114800" cy="646331"/>
          </a:xfrm>
          <a:prstGeom prst="rect">
            <a:avLst/>
          </a:prstGeom>
          <a:noFill/>
        </p:spPr>
        <p:txBody>
          <a:bodyPr wrap="square">
            <a:spAutoFit/>
          </a:bodyPr>
          <a:lstStyle/>
          <a:p>
            <a:r>
              <a:rPr lang="en-US" dirty="0"/>
              <a:t>By “moral discipline,” I mean self-discipline based on moral standards. </a:t>
            </a:r>
          </a:p>
        </p:txBody>
      </p:sp>
      <p:sp>
        <p:nvSpPr>
          <p:cNvPr id="8" name="TextBox 7">
            <a:extLst>
              <a:ext uri="{FF2B5EF4-FFF2-40B4-BE49-F238E27FC236}">
                <a16:creationId xmlns:a16="http://schemas.microsoft.com/office/drawing/2014/main" id="{E71EFEFD-B51B-F1A1-B4AB-A10B96794DAB}"/>
              </a:ext>
            </a:extLst>
          </p:cNvPr>
          <p:cNvSpPr txBox="1"/>
          <p:nvPr/>
        </p:nvSpPr>
        <p:spPr>
          <a:xfrm>
            <a:off x="8289473" y="2345312"/>
            <a:ext cx="3902527" cy="923330"/>
          </a:xfrm>
          <a:prstGeom prst="rect">
            <a:avLst/>
          </a:prstGeom>
          <a:noFill/>
        </p:spPr>
        <p:txBody>
          <a:bodyPr wrap="square">
            <a:spAutoFit/>
          </a:bodyPr>
          <a:lstStyle/>
          <a:p>
            <a:r>
              <a:rPr lang="en-US" dirty="0"/>
              <a:t>Moral discipline is the consistent exercise of agency to choose the right because it is right, even when it is hard.</a:t>
            </a:r>
          </a:p>
        </p:txBody>
      </p:sp>
      <p:sp>
        <p:nvSpPr>
          <p:cNvPr id="10" name="TextBox 9">
            <a:extLst>
              <a:ext uri="{FF2B5EF4-FFF2-40B4-BE49-F238E27FC236}">
                <a16:creationId xmlns:a16="http://schemas.microsoft.com/office/drawing/2014/main" id="{E3B241BF-8268-C79B-4983-68B1795EC0FD}"/>
              </a:ext>
            </a:extLst>
          </p:cNvPr>
          <p:cNvSpPr txBox="1"/>
          <p:nvPr/>
        </p:nvSpPr>
        <p:spPr>
          <a:xfrm>
            <a:off x="8771092" y="3429000"/>
            <a:ext cx="3472613" cy="2308324"/>
          </a:xfrm>
          <a:prstGeom prst="rect">
            <a:avLst/>
          </a:prstGeom>
          <a:noFill/>
        </p:spPr>
        <p:txBody>
          <a:bodyPr wrap="square">
            <a:spAutoFit/>
          </a:bodyPr>
          <a:lstStyle/>
          <a:p>
            <a:r>
              <a:rPr lang="en-US" dirty="0"/>
              <a:t>The root of the word </a:t>
            </a:r>
            <a:r>
              <a:rPr lang="en-US" i="1" dirty="0"/>
              <a:t>discipline</a:t>
            </a:r>
            <a:r>
              <a:rPr lang="en-US" dirty="0"/>
              <a:t> is shared by the word </a:t>
            </a:r>
            <a:r>
              <a:rPr lang="en-US" i="1" dirty="0"/>
              <a:t>disciple,</a:t>
            </a:r>
            <a:r>
              <a:rPr lang="en-US" dirty="0"/>
              <a:t> suggesting to the mind the fact that conformity to the example and teachings of Jesus Christ is the ideal discipline that, coupled with His grace, forms a virtuous and morally excellent person.</a:t>
            </a:r>
          </a:p>
        </p:txBody>
      </p:sp>
      <p:sp>
        <p:nvSpPr>
          <p:cNvPr id="12" name="TextBox 11">
            <a:extLst>
              <a:ext uri="{FF2B5EF4-FFF2-40B4-BE49-F238E27FC236}">
                <a16:creationId xmlns:a16="http://schemas.microsoft.com/office/drawing/2014/main" id="{4EB6EA34-1332-8CB0-A3A6-F6349D224ECC}"/>
              </a:ext>
            </a:extLst>
          </p:cNvPr>
          <p:cNvSpPr txBox="1"/>
          <p:nvPr/>
        </p:nvSpPr>
        <p:spPr>
          <a:xfrm>
            <a:off x="0" y="1231472"/>
            <a:ext cx="5219697" cy="646331"/>
          </a:xfrm>
          <a:prstGeom prst="rect">
            <a:avLst/>
          </a:prstGeom>
          <a:noFill/>
        </p:spPr>
        <p:txBody>
          <a:bodyPr wrap="square">
            <a:spAutoFit/>
          </a:bodyPr>
          <a:lstStyle/>
          <a:p>
            <a:r>
              <a:rPr lang="en-US" dirty="0"/>
              <a:t>The lack of internal control by individuals breeds external control by governments.</a:t>
            </a:r>
          </a:p>
        </p:txBody>
      </p:sp>
      <p:sp>
        <p:nvSpPr>
          <p:cNvPr id="14" name="TextBox 13">
            <a:extLst>
              <a:ext uri="{FF2B5EF4-FFF2-40B4-BE49-F238E27FC236}">
                <a16:creationId xmlns:a16="http://schemas.microsoft.com/office/drawing/2014/main" id="{55525C95-944D-07CB-1F4B-EE11B8A6F1D7}"/>
              </a:ext>
            </a:extLst>
          </p:cNvPr>
          <p:cNvSpPr txBox="1"/>
          <p:nvPr/>
        </p:nvSpPr>
        <p:spPr>
          <a:xfrm>
            <a:off x="419092" y="2013853"/>
            <a:ext cx="6118964" cy="369332"/>
          </a:xfrm>
          <a:prstGeom prst="rect">
            <a:avLst/>
          </a:prstGeom>
          <a:noFill/>
        </p:spPr>
        <p:txBody>
          <a:bodyPr wrap="square">
            <a:spAutoFit/>
          </a:bodyPr>
          <a:lstStyle/>
          <a:p>
            <a:r>
              <a:rPr lang="en-US"/>
              <a:t>There must be </a:t>
            </a:r>
            <a:r>
              <a:rPr lang="en-US" i="1"/>
              <a:t>constant</a:t>
            </a:r>
            <a:r>
              <a:rPr lang="en-US"/>
              <a:t> teaching, mostly by example.</a:t>
            </a:r>
            <a:endParaRPr lang="en-US" dirty="0"/>
          </a:p>
        </p:txBody>
      </p:sp>
      <p:sp>
        <p:nvSpPr>
          <p:cNvPr id="18" name="TextBox 17">
            <a:extLst>
              <a:ext uri="{FF2B5EF4-FFF2-40B4-BE49-F238E27FC236}">
                <a16:creationId xmlns:a16="http://schemas.microsoft.com/office/drawing/2014/main" id="{58EA081D-177E-8DC6-4E94-D497C4BFFB4A}"/>
              </a:ext>
            </a:extLst>
          </p:cNvPr>
          <p:cNvSpPr txBox="1"/>
          <p:nvPr/>
        </p:nvSpPr>
        <p:spPr>
          <a:xfrm>
            <a:off x="191684" y="2470095"/>
            <a:ext cx="3591176" cy="1200329"/>
          </a:xfrm>
          <a:prstGeom prst="rect">
            <a:avLst/>
          </a:prstGeom>
          <a:noFill/>
        </p:spPr>
        <p:txBody>
          <a:bodyPr wrap="square">
            <a:spAutoFit/>
          </a:bodyPr>
          <a:lstStyle/>
          <a:p>
            <a:r>
              <a:rPr lang="en-US" dirty="0"/>
              <a:t>What they forget is that the intelligent use of agency requires knowledge of the truth, of things as they really are (see </a:t>
            </a:r>
            <a:r>
              <a:rPr lang="en-US" dirty="0">
                <a:hlinkClick r:id="rId5"/>
              </a:rPr>
              <a:t>D&amp;C 93:24</a:t>
            </a:r>
            <a:r>
              <a:rPr lang="en-US" dirty="0"/>
              <a:t>).</a:t>
            </a:r>
          </a:p>
        </p:txBody>
      </p:sp>
      <p:sp>
        <p:nvSpPr>
          <p:cNvPr id="20" name="TextBox 19">
            <a:extLst>
              <a:ext uri="{FF2B5EF4-FFF2-40B4-BE49-F238E27FC236}">
                <a16:creationId xmlns:a16="http://schemas.microsoft.com/office/drawing/2014/main" id="{F7EEDC1B-B90C-5685-41AA-1AFE14B90275}"/>
              </a:ext>
            </a:extLst>
          </p:cNvPr>
          <p:cNvSpPr txBox="1"/>
          <p:nvPr/>
        </p:nvSpPr>
        <p:spPr>
          <a:xfrm>
            <a:off x="232979" y="3850898"/>
            <a:ext cx="3018773" cy="923330"/>
          </a:xfrm>
          <a:prstGeom prst="rect">
            <a:avLst/>
          </a:prstGeom>
          <a:noFill/>
        </p:spPr>
        <p:txBody>
          <a:bodyPr wrap="square">
            <a:spAutoFit/>
          </a:bodyPr>
          <a:lstStyle/>
          <a:p>
            <a:r>
              <a:rPr lang="en-US" dirty="0"/>
              <a:t>Mere wanting is hardly a proper guide for moral conduct.”</a:t>
            </a:r>
          </a:p>
        </p:txBody>
      </p:sp>
      <p:sp>
        <p:nvSpPr>
          <p:cNvPr id="22" name="TextBox 21">
            <a:extLst>
              <a:ext uri="{FF2B5EF4-FFF2-40B4-BE49-F238E27FC236}">
                <a16:creationId xmlns:a16="http://schemas.microsoft.com/office/drawing/2014/main" id="{547304FE-738E-E3E3-D0CA-A38D1E13FBED}"/>
              </a:ext>
            </a:extLst>
          </p:cNvPr>
          <p:cNvSpPr txBox="1"/>
          <p:nvPr/>
        </p:nvSpPr>
        <p:spPr>
          <a:xfrm>
            <a:off x="191684" y="4878941"/>
            <a:ext cx="3018773" cy="1200329"/>
          </a:xfrm>
          <a:prstGeom prst="rect">
            <a:avLst/>
          </a:prstGeom>
          <a:noFill/>
        </p:spPr>
        <p:txBody>
          <a:bodyPr wrap="square">
            <a:spAutoFit/>
          </a:bodyPr>
          <a:lstStyle/>
          <a:p>
            <a:r>
              <a:rPr lang="en-US" dirty="0"/>
              <a:t>Always and ever, there must be an exercise of discipline—moral discipline founded on faith</a:t>
            </a:r>
          </a:p>
        </p:txBody>
      </p:sp>
      <p:sp>
        <p:nvSpPr>
          <p:cNvPr id="24" name="TextBox 23">
            <a:extLst>
              <a:ext uri="{FF2B5EF4-FFF2-40B4-BE49-F238E27FC236}">
                <a16:creationId xmlns:a16="http://schemas.microsoft.com/office/drawing/2014/main" id="{20B5F2B8-EEFE-5EE9-3E16-E4EABB30B81C}"/>
              </a:ext>
            </a:extLst>
          </p:cNvPr>
          <p:cNvSpPr txBox="1"/>
          <p:nvPr/>
        </p:nvSpPr>
        <p:spPr>
          <a:xfrm>
            <a:off x="375252" y="5960018"/>
            <a:ext cx="9858512" cy="646331"/>
          </a:xfrm>
          <a:prstGeom prst="rect">
            <a:avLst/>
          </a:prstGeom>
          <a:noFill/>
        </p:spPr>
        <p:txBody>
          <a:bodyPr wrap="square">
            <a:spAutoFit/>
          </a:bodyPr>
          <a:lstStyle/>
          <a:p>
            <a:r>
              <a:rPr lang="en-US" dirty="0"/>
              <a:t>At a minimum, moral discipline will be of immense help to us as we deal with whatever stresses and challenges may come in a disintegrating society.</a:t>
            </a:r>
          </a:p>
        </p:txBody>
      </p:sp>
    </p:spTree>
    <p:extLst>
      <p:ext uri="{BB962C8B-B14F-4D97-AF65-F5344CB8AC3E}">
        <p14:creationId xmlns:p14="http://schemas.microsoft.com/office/powerpoint/2010/main" val="282088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5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3636">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FEB6-FE47-F7CF-878D-871EC3379DB2}"/>
              </a:ext>
            </a:extLst>
          </p:cNvPr>
          <p:cNvSpPr>
            <a:spLocks noGrp="1"/>
          </p:cNvSpPr>
          <p:nvPr>
            <p:ph type="title"/>
          </p:nvPr>
        </p:nvSpPr>
        <p:spPr/>
        <p:txBody>
          <a:bodyPr/>
          <a:lstStyle/>
          <a:p>
            <a:r>
              <a:rPr lang="en-US" dirty="0">
                <a:hlinkClick r:id="rId4"/>
              </a:rPr>
              <a:t>Make Your Bed</a:t>
            </a:r>
            <a:endParaRPr lang="en-US" dirty="0"/>
          </a:p>
        </p:txBody>
      </p:sp>
      <p:pic>
        <p:nvPicPr>
          <p:cNvPr id="6" name="Make Your Bed by US Navy Admiral William H McRaven" descr="Make Your Bed by US Navy Admiral William H McRaven">
            <a:hlinkClick r:id="" action="ppaction://media"/>
            <a:extLst>
              <a:ext uri="{FF2B5EF4-FFF2-40B4-BE49-F238E27FC236}">
                <a16:creationId xmlns:a16="http://schemas.microsoft.com/office/drawing/2014/main" id="{E627F2CE-5E02-BA3B-56E8-1E297687D61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690688"/>
            <a:ext cx="7735887" cy="4351338"/>
          </a:xfrm>
        </p:spPr>
      </p:pic>
      <p:sp>
        <p:nvSpPr>
          <p:cNvPr id="7" name="TextBox 6">
            <a:extLst>
              <a:ext uri="{FF2B5EF4-FFF2-40B4-BE49-F238E27FC236}">
                <a16:creationId xmlns:a16="http://schemas.microsoft.com/office/drawing/2014/main" id="{CB00FD1B-8FB0-B0A8-5AAC-A2B8177222BF}"/>
              </a:ext>
            </a:extLst>
          </p:cNvPr>
          <p:cNvSpPr txBox="1"/>
          <p:nvPr/>
        </p:nvSpPr>
        <p:spPr>
          <a:xfrm>
            <a:off x="8116865" y="1690688"/>
            <a:ext cx="3555269" cy="369332"/>
          </a:xfrm>
          <a:prstGeom prst="rect">
            <a:avLst/>
          </a:prstGeom>
          <a:noFill/>
        </p:spPr>
        <p:txBody>
          <a:bodyPr wrap="none" rtlCol="0">
            <a:spAutoFit/>
          </a:bodyPr>
          <a:lstStyle/>
          <a:p>
            <a:r>
              <a:rPr lang="en-US" dirty="0"/>
              <a:t>What did you learn from this video?</a:t>
            </a:r>
          </a:p>
        </p:txBody>
      </p:sp>
    </p:spTree>
    <p:extLst>
      <p:ext uri="{BB962C8B-B14F-4D97-AF65-F5344CB8AC3E}">
        <p14:creationId xmlns:p14="http://schemas.microsoft.com/office/powerpoint/2010/main" val="24032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5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545">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43-7CF9-4ADB-AD28-E9622DDD5E84}"/>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129542FE-28C4-4FFC-BD74-05081FAA9461}"/>
              </a:ext>
            </a:extLst>
          </p:cNvPr>
          <p:cNvSpPr>
            <a:spLocks noGrp="1"/>
          </p:cNvSpPr>
          <p:nvPr>
            <p:ph idx="1"/>
          </p:nvPr>
        </p:nvSpPr>
        <p:spPr/>
        <p:txBody>
          <a:bodyPr>
            <a:normAutofit fontScale="92500" lnSpcReduction="10000"/>
          </a:bodyPr>
          <a:lstStyle/>
          <a:p>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Show</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Science Behind Self-Motivation" </a:t>
            </a:r>
          </a:p>
          <a:p>
            <a:pPr lvl="1"/>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Thinking pattern:</a:t>
            </a:r>
            <a:r>
              <a:rPr lang="en-US" dirty="0">
                <a:latin typeface="Times New Roman" panose="02020603050405020304" pitchFamily="18" charset="0"/>
                <a:ea typeface="Times New Roman" panose="02020603050405020304" pitchFamily="18" charset="0"/>
                <a:cs typeface="Times New Roman" panose="02020603050405020304" pitchFamily="18" charset="0"/>
              </a:rPr>
              <a:t> Habit</a:t>
            </a:r>
          </a:p>
          <a:p>
            <a:pPr lvl="2"/>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Not a worrier, you have the habit of worrying</a:t>
            </a:r>
          </a:p>
          <a:p>
            <a:pPr lvl="1"/>
            <a:r>
              <a:rPr lang="en-US" dirty="0">
                <a:latin typeface="Times New Roman" panose="02020603050405020304" pitchFamily="18" charset="0"/>
                <a:ea typeface="Times New Roman" panose="02020603050405020304" pitchFamily="18" charset="0"/>
                <a:cs typeface="Times New Roman" panose="02020603050405020304" pitchFamily="18" charset="0"/>
              </a:rPr>
              <a:t>Drive </a:t>
            </a:r>
          </a:p>
          <a:p>
            <a:pPr lvl="2"/>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Decision, to Act (5 seconds)</a:t>
            </a:r>
          </a:p>
          <a:p>
            <a:pPr lvl="2"/>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Feeling Decision</a:t>
            </a:r>
          </a:p>
          <a:p>
            <a:pPr lvl="1"/>
            <a:r>
              <a:rPr lang="en-US" dirty="0">
                <a:latin typeface="Times New Roman" panose="02020603050405020304" pitchFamily="18" charset="0"/>
                <a:ea typeface="Times New Roman" panose="02020603050405020304" pitchFamily="18" charset="0"/>
                <a:cs typeface="Times New Roman" panose="02020603050405020304" pitchFamily="18" charset="0"/>
              </a:rPr>
              <a:t>Moving</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Covey’s Seven Habits of Highly Effective People</a:t>
            </a:r>
          </a:p>
          <a:p>
            <a:pPr lvl="1"/>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Stimulus and Response – gap Freedom to Choose, 5 seconds</a:t>
            </a:r>
          </a:p>
          <a:p>
            <a:r>
              <a:rPr lang="en-US" dirty="0">
                <a:latin typeface="Times New Roman" panose="02020603050405020304" pitchFamily="18" charset="0"/>
                <a:ea typeface="Times New Roman" panose="02020603050405020304" pitchFamily="18" charset="0"/>
                <a:cs typeface="Times New Roman" panose="02020603050405020304" pitchFamily="18" charset="0"/>
              </a:rPr>
              <a:t>Training of the 5 seconds</a:t>
            </a:r>
          </a:p>
          <a:p>
            <a:pPr lvl="1"/>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baseline="30000" dirty="0">
                <a:effectLst/>
                <a:latin typeface="Times New Roman" panose="02020603050405020304" pitchFamily="18" charset="0"/>
                <a:ea typeface="Times New Roman" panose="02020603050405020304" pitchFamily="18" charset="0"/>
                <a:cs typeface="Times New Roman" panose="02020603050405020304" pitchFamily="18" charset="0"/>
              </a:rPr>
              <a:t>st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Impression, Anger, Action</a:t>
            </a:r>
          </a:p>
        </p:txBody>
      </p:sp>
      <p:pic>
        <p:nvPicPr>
          <p:cNvPr id="5" name="Picture 4">
            <a:extLst>
              <a:ext uri="{FF2B5EF4-FFF2-40B4-BE49-F238E27FC236}">
                <a16:creationId xmlns:a16="http://schemas.microsoft.com/office/drawing/2014/main" id="{24D29512-001D-45CD-9D06-771A7F34FD58}"/>
              </a:ext>
            </a:extLst>
          </p:cNvPr>
          <p:cNvPicPr>
            <a:picLocks noChangeAspect="1"/>
          </p:cNvPicPr>
          <p:nvPr/>
        </p:nvPicPr>
        <p:blipFill>
          <a:blip r:embed="rId2"/>
          <a:stretch>
            <a:fillRect/>
          </a:stretch>
        </p:blipFill>
        <p:spPr>
          <a:xfrm>
            <a:off x="6858000" y="0"/>
            <a:ext cx="5334000" cy="2722307"/>
          </a:xfrm>
          <a:prstGeom prst="rect">
            <a:avLst/>
          </a:prstGeom>
        </p:spPr>
      </p:pic>
      <p:sp>
        <p:nvSpPr>
          <p:cNvPr id="6" name="TextBox 5">
            <a:extLst>
              <a:ext uri="{FF2B5EF4-FFF2-40B4-BE49-F238E27FC236}">
                <a16:creationId xmlns:a16="http://schemas.microsoft.com/office/drawing/2014/main" id="{A8B4FE93-881A-471A-8419-21CB6E04C803}"/>
              </a:ext>
            </a:extLst>
          </p:cNvPr>
          <p:cNvSpPr txBox="1"/>
          <p:nvPr/>
        </p:nvSpPr>
        <p:spPr>
          <a:xfrm>
            <a:off x="5255822" y="6176963"/>
            <a:ext cx="6097978" cy="670440"/>
          </a:xfrm>
          <a:prstGeom prst="rect">
            <a:avLst/>
          </a:prstGeom>
          <a:noFill/>
        </p:spPr>
        <p:txBody>
          <a:bodyPr wrap="square">
            <a:spAutoFit/>
          </a:bodyPr>
          <a:lstStyle/>
          <a:p>
            <a:pPr marL="742950" marR="0" lvl="1" indent="-285750">
              <a:lnSpc>
                <a:spcPct val="107000"/>
              </a:lnSpc>
              <a:spcBef>
                <a:spcPts val="0"/>
              </a:spcBef>
              <a:spcAft>
                <a:spcPts val="800"/>
              </a:spcAft>
              <a:tabLst>
                <a:tab pos="9144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The Science Behind Self-Motivation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Mel Robbins (video)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5568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3009-EDD8-4749-AC0E-8C3295E5C455}"/>
              </a:ext>
            </a:extLst>
          </p:cNvPr>
          <p:cNvSpPr>
            <a:spLocks noGrp="1"/>
          </p:cNvSpPr>
          <p:nvPr>
            <p:ph type="title"/>
          </p:nvPr>
        </p:nvSpPr>
        <p:spPr/>
        <p:txBody>
          <a:bodyPr/>
          <a:lstStyle/>
          <a:p>
            <a:r>
              <a:rPr lang="en-US" b="1" dirty="0"/>
              <a:t>The Science Behind Self-Motivation </a:t>
            </a:r>
            <a:br>
              <a:rPr lang="en-US" b="1" dirty="0"/>
            </a:br>
            <a:endParaRPr lang="en-US" dirty="0"/>
          </a:p>
        </p:txBody>
      </p:sp>
      <p:pic>
        <p:nvPicPr>
          <p:cNvPr id="4" name="The Science Behind Self-Motivation The Most Eye-Opening Video in 2019" descr="The Science Behind Self-Motivation The Most Eye-Opening Video in 2019">
            <a:hlinkClick r:id="" action="ppaction://media"/>
            <a:extLst>
              <a:ext uri="{FF2B5EF4-FFF2-40B4-BE49-F238E27FC236}">
                <a16:creationId xmlns:a16="http://schemas.microsoft.com/office/drawing/2014/main" id="{CA96BC2E-0CD2-0D0F-E516-8C966EFE59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3619" y="1027906"/>
            <a:ext cx="7735887" cy="4351338"/>
          </a:xfrm>
        </p:spPr>
      </p:pic>
      <p:sp>
        <p:nvSpPr>
          <p:cNvPr id="5" name="TextBox 4">
            <a:extLst>
              <a:ext uri="{FF2B5EF4-FFF2-40B4-BE49-F238E27FC236}">
                <a16:creationId xmlns:a16="http://schemas.microsoft.com/office/drawing/2014/main" id="{DFC9324F-F68E-9A34-CC1B-7374DBA29BA6}"/>
              </a:ext>
            </a:extLst>
          </p:cNvPr>
          <p:cNvSpPr txBox="1"/>
          <p:nvPr/>
        </p:nvSpPr>
        <p:spPr>
          <a:xfrm>
            <a:off x="6422720" y="6308209"/>
            <a:ext cx="6106438" cy="369332"/>
          </a:xfrm>
          <a:prstGeom prst="rect">
            <a:avLst/>
          </a:prstGeom>
          <a:noFill/>
        </p:spPr>
        <p:txBody>
          <a:bodyPr wrap="square">
            <a:spAutoFit/>
          </a:bodyPr>
          <a:lstStyle/>
          <a:p>
            <a:r>
              <a:rPr lang="en-US" dirty="0">
                <a:hlinkClick r:id="rId5"/>
              </a:rPr>
              <a:t>https://www.youtube.com/watch?v=cMyQFto1nvo</a:t>
            </a:r>
            <a:r>
              <a:rPr lang="en-US" dirty="0"/>
              <a:t> </a:t>
            </a:r>
          </a:p>
        </p:txBody>
      </p:sp>
      <p:sp>
        <p:nvSpPr>
          <p:cNvPr id="6" name="TextBox 5">
            <a:extLst>
              <a:ext uri="{FF2B5EF4-FFF2-40B4-BE49-F238E27FC236}">
                <a16:creationId xmlns:a16="http://schemas.microsoft.com/office/drawing/2014/main" id="{E57BB32D-BD99-930E-1F4B-271CA892FB24}"/>
              </a:ext>
            </a:extLst>
          </p:cNvPr>
          <p:cNvSpPr txBox="1"/>
          <p:nvPr/>
        </p:nvSpPr>
        <p:spPr>
          <a:xfrm>
            <a:off x="6712395" y="1478756"/>
            <a:ext cx="5005986" cy="369332"/>
          </a:xfrm>
          <a:prstGeom prst="rect">
            <a:avLst/>
          </a:prstGeom>
          <a:noFill/>
        </p:spPr>
        <p:txBody>
          <a:bodyPr wrap="none" rtlCol="0">
            <a:spAutoFit/>
          </a:bodyPr>
          <a:lstStyle/>
          <a:p>
            <a:r>
              <a:rPr lang="en-US" dirty="0"/>
              <a:t>If Fear is real and faith is the opposite of fear, then?</a:t>
            </a:r>
          </a:p>
        </p:txBody>
      </p:sp>
      <p:sp>
        <p:nvSpPr>
          <p:cNvPr id="7" name="TextBox 6">
            <a:extLst>
              <a:ext uri="{FF2B5EF4-FFF2-40B4-BE49-F238E27FC236}">
                <a16:creationId xmlns:a16="http://schemas.microsoft.com/office/drawing/2014/main" id="{A6A04954-B9B2-CCFD-814C-E2C0CB5FB3D6}"/>
              </a:ext>
            </a:extLst>
          </p:cNvPr>
          <p:cNvSpPr txBox="1"/>
          <p:nvPr/>
        </p:nvSpPr>
        <p:spPr>
          <a:xfrm>
            <a:off x="7463881" y="2136338"/>
            <a:ext cx="4024115" cy="3416320"/>
          </a:xfrm>
          <a:prstGeom prst="rect">
            <a:avLst/>
          </a:prstGeom>
          <a:noFill/>
        </p:spPr>
        <p:txBody>
          <a:bodyPr wrap="none" rtlCol="0">
            <a:spAutoFit/>
          </a:bodyPr>
          <a:lstStyle/>
          <a:p>
            <a:r>
              <a:rPr lang="en-US" dirty="0"/>
              <a:t>Pushing through…what do you do?</a:t>
            </a:r>
          </a:p>
          <a:p>
            <a:pPr marL="285750" indent="-285750">
              <a:buFontTx/>
              <a:buChar char="-"/>
            </a:pPr>
            <a:r>
              <a:rPr lang="en-US" dirty="0"/>
              <a:t>Autopilot: Habit: ½ Day</a:t>
            </a:r>
          </a:p>
          <a:p>
            <a:pPr marL="742950" lvl="1" indent="-285750">
              <a:buFontTx/>
              <a:buChar char="-"/>
            </a:pPr>
            <a:r>
              <a:rPr lang="en-US" dirty="0"/>
              <a:t>Self Drought, Over, Analysis, Fear</a:t>
            </a:r>
          </a:p>
          <a:p>
            <a:pPr marL="742950" lvl="1" indent="-285750">
              <a:buFontTx/>
              <a:buChar char="-"/>
            </a:pPr>
            <a:r>
              <a:rPr lang="en-US" dirty="0"/>
              <a:t>You have a habit of…</a:t>
            </a:r>
          </a:p>
          <a:p>
            <a:pPr marL="285750" indent="-285750">
              <a:buFontTx/>
              <a:buChar char="-"/>
            </a:pPr>
            <a:r>
              <a:rPr lang="en-US" dirty="0"/>
              <a:t>Drive: To Act</a:t>
            </a:r>
          </a:p>
          <a:p>
            <a:pPr marL="742950" lvl="1" indent="-285750">
              <a:buFontTx/>
              <a:buChar char="-"/>
            </a:pPr>
            <a:r>
              <a:rPr lang="en-US" dirty="0"/>
              <a:t>Act in 5 secs, have to start.</a:t>
            </a:r>
          </a:p>
          <a:p>
            <a:pPr marL="742950" lvl="1" indent="-285750">
              <a:buFontTx/>
              <a:buChar char="-"/>
            </a:pPr>
            <a:r>
              <a:rPr lang="en-US" dirty="0"/>
              <a:t>Knowledge action gap</a:t>
            </a:r>
          </a:p>
          <a:p>
            <a:pPr marL="742950" lvl="1" indent="-285750">
              <a:buFontTx/>
              <a:buChar char="-"/>
            </a:pPr>
            <a:r>
              <a:rPr lang="en-US" dirty="0"/>
              <a:t>Control Trigger</a:t>
            </a:r>
          </a:p>
          <a:p>
            <a:pPr marL="742950" lvl="1" indent="-285750">
              <a:buFontTx/>
              <a:buChar char="-"/>
            </a:pPr>
            <a:r>
              <a:rPr lang="en-US" dirty="0"/>
              <a:t>Control behavior of feeling</a:t>
            </a:r>
          </a:p>
          <a:p>
            <a:pPr marL="285750" indent="-285750">
              <a:buFontTx/>
              <a:buChar char="-"/>
            </a:pPr>
            <a:r>
              <a:rPr lang="en-US" dirty="0"/>
              <a:t>Ok – to never feel…</a:t>
            </a:r>
          </a:p>
          <a:p>
            <a:pPr marL="285750" indent="-285750">
              <a:buFontTx/>
              <a:buChar char="-"/>
            </a:pPr>
            <a:r>
              <a:rPr lang="en-US" dirty="0"/>
              <a:t>See yourself as…moving</a:t>
            </a:r>
          </a:p>
          <a:p>
            <a:pPr marL="285750" indent="-285750">
              <a:buFontTx/>
              <a:buChar char="-"/>
            </a:pPr>
            <a:endParaRPr lang="en-US" dirty="0"/>
          </a:p>
        </p:txBody>
      </p:sp>
    </p:spTree>
    <p:extLst>
      <p:ext uri="{BB962C8B-B14F-4D97-AF65-F5344CB8AC3E}">
        <p14:creationId xmlns:p14="http://schemas.microsoft.com/office/powerpoint/2010/main" val="74373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5757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3318-AA36-44F5-AC4A-A432F20BEA3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8C8DE7C-8B49-474C-B607-AADFAAE2EE62}"/>
              </a:ext>
            </a:extLst>
          </p:cNvPr>
          <p:cNvSpPr>
            <a:spLocks noGrp="1"/>
          </p:cNvSpPr>
          <p:nvPr>
            <p:ph idx="1"/>
          </p:nvPr>
        </p:nvSpPr>
        <p:spPr/>
        <p:txBody>
          <a:bodyPr>
            <a:normAutofit/>
          </a:bodyPr>
          <a:lstStyle/>
          <a:p>
            <a:r>
              <a:rPr lang="en-US" dirty="0"/>
              <a:t>Intrinsic vs. Extrinsic Motivation</a:t>
            </a:r>
          </a:p>
          <a:p>
            <a:pPr lvl="1"/>
            <a:r>
              <a:rPr lang="en-US" dirty="0"/>
              <a:t>Who thinks they are intrinsically or extrinsically motivated?</a:t>
            </a:r>
          </a:p>
          <a:p>
            <a:pPr lvl="1"/>
            <a:r>
              <a:rPr lang="en-US" dirty="0"/>
              <a:t>How do you know? What are the differences? </a:t>
            </a:r>
          </a:p>
          <a:p>
            <a:pPr lvl="1"/>
            <a:r>
              <a:rPr lang="en-US" dirty="0"/>
              <a:t>Is one better than the other? Why or why not?</a:t>
            </a:r>
          </a:p>
          <a:p>
            <a:pPr lvl="1"/>
            <a:endParaRPr lang="en-US" dirty="0"/>
          </a:p>
          <a:p>
            <a:pPr lvl="1"/>
            <a:endParaRPr lang="en-US" dirty="0"/>
          </a:p>
          <a:p>
            <a:r>
              <a:rPr lang="en-US" dirty="0"/>
              <a:t>Working With Your Teammates</a:t>
            </a:r>
          </a:p>
          <a:p>
            <a:pPr lvl="1"/>
            <a:r>
              <a:rPr lang="en-US" dirty="0"/>
              <a:t>Do you have teammates who are different from you?</a:t>
            </a:r>
          </a:p>
          <a:p>
            <a:pPr lvl="1"/>
            <a:r>
              <a:rPr lang="en-US" dirty="0"/>
              <a:t>What can you do to understand what motivates other people? </a:t>
            </a:r>
          </a:p>
          <a:p>
            <a:pPr lvl="1"/>
            <a:r>
              <a:rPr lang="en-US" dirty="0"/>
              <a:t>How can you help each other be successful?</a:t>
            </a:r>
          </a:p>
        </p:txBody>
      </p:sp>
    </p:spTree>
    <p:extLst>
      <p:ext uri="{BB962C8B-B14F-4D97-AF65-F5344CB8AC3E}">
        <p14:creationId xmlns:p14="http://schemas.microsoft.com/office/powerpoint/2010/main" val="1339018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A68A-7545-EF77-8ACA-1FBDEF5B02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033155-946F-E042-74A2-00CC94026C6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2770F12-BFB7-3662-7B02-283E54B1359A}"/>
              </a:ext>
            </a:extLst>
          </p:cNvPr>
          <p:cNvPicPr>
            <a:picLocks noChangeAspect="1"/>
          </p:cNvPicPr>
          <p:nvPr/>
        </p:nvPicPr>
        <p:blipFill>
          <a:blip r:embed="rId2"/>
          <a:stretch>
            <a:fillRect/>
          </a:stretch>
        </p:blipFill>
        <p:spPr>
          <a:xfrm>
            <a:off x="5308600" y="3206750"/>
            <a:ext cx="1574800" cy="444500"/>
          </a:xfrm>
          <a:prstGeom prst="rect">
            <a:avLst/>
          </a:prstGeom>
        </p:spPr>
      </p:pic>
    </p:spTree>
    <p:extLst>
      <p:ext uri="{BB962C8B-B14F-4D97-AF65-F5344CB8AC3E}">
        <p14:creationId xmlns:p14="http://schemas.microsoft.com/office/powerpoint/2010/main" val="18369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7252-CB70-EB64-4C65-F470A65ABEEC}"/>
              </a:ext>
            </a:extLst>
          </p:cNvPr>
          <p:cNvSpPr>
            <a:spLocks noGrp="1"/>
          </p:cNvSpPr>
          <p:nvPr>
            <p:ph type="title"/>
          </p:nvPr>
        </p:nvSpPr>
        <p:spPr/>
        <p:txBody>
          <a:bodyPr/>
          <a:lstStyle/>
          <a:p>
            <a:r>
              <a:rPr lang="en-US" dirty="0"/>
              <a:t>Theory X and Theory Y</a:t>
            </a:r>
          </a:p>
        </p:txBody>
      </p:sp>
      <p:sp>
        <p:nvSpPr>
          <p:cNvPr id="3" name="Content Placeholder 2">
            <a:extLst>
              <a:ext uri="{FF2B5EF4-FFF2-40B4-BE49-F238E27FC236}">
                <a16:creationId xmlns:a16="http://schemas.microsoft.com/office/drawing/2014/main" id="{EC9708CF-B70A-3CD9-C0DD-958610C684DB}"/>
              </a:ext>
            </a:extLst>
          </p:cNvPr>
          <p:cNvSpPr>
            <a:spLocks noGrp="1"/>
          </p:cNvSpPr>
          <p:nvPr>
            <p:ph idx="1"/>
          </p:nvPr>
        </p:nvSpPr>
        <p:spPr/>
        <p:txBody>
          <a:bodyPr>
            <a:normAutofit/>
          </a:bodyPr>
          <a:lstStyle/>
          <a:p>
            <a:r>
              <a:rPr lang="en-US" dirty="0">
                <a:effectLst/>
                <a:latin typeface="Helvetica" pitchFamily="2" charset="0"/>
              </a:rPr>
              <a:t>In his 1960 book, </a:t>
            </a:r>
          </a:p>
          <a:p>
            <a:pPr lvl="1"/>
            <a:r>
              <a:rPr lang="en-US" dirty="0">
                <a:effectLst/>
                <a:latin typeface="Helvetica" pitchFamily="2" charset="0"/>
              </a:rPr>
              <a:t>The Human Side of Enterprise, Douglas McGregor </a:t>
            </a:r>
          </a:p>
          <a:p>
            <a:r>
              <a:rPr lang="en-US" dirty="0">
                <a:effectLst/>
                <a:latin typeface="Helvetica" pitchFamily="2" charset="0"/>
              </a:rPr>
              <a:t>proposed two theories by which to view employee motivation.</a:t>
            </a:r>
          </a:p>
          <a:p>
            <a:r>
              <a:rPr lang="en-US" dirty="0">
                <a:effectLst/>
                <a:latin typeface="Helvetica" pitchFamily="2" charset="0"/>
              </a:rPr>
              <a:t>He avoided descriptive labels and simply called the theories Theory X and Theory Y. </a:t>
            </a:r>
          </a:p>
          <a:p>
            <a:r>
              <a:rPr lang="en-US" dirty="0">
                <a:effectLst/>
                <a:latin typeface="Helvetica" pitchFamily="2" charset="0"/>
              </a:rPr>
              <a:t>Both of these theories begin with the premise that  management's role is to assemble the factors of production,</a:t>
            </a:r>
            <a:r>
              <a:rPr lang="en-US" dirty="0">
                <a:latin typeface="Helvetica" pitchFamily="2" charset="0"/>
              </a:rPr>
              <a:t> i</a:t>
            </a:r>
            <a:r>
              <a:rPr lang="en-US" dirty="0">
                <a:effectLst/>
                <a:latin typeface="Helvetica" pitchFamily="2" charset="0"/>
              </a:rPr>
              <a:t>ncluding people, for the economic benefit of the firm.</a:t>
            </a:r>
          </a:p>
          <a:p>
            <a:endParaRPr lang="en-US" dirty="0"/>
          </a:p>
        </p:txBody>
      </p:sp>
      <p:sp>
        <p:nvSpPr>
          <p:cNvPr id="5" name="TextBox 4">
            <a:extLst>
              <a:ext uri="{FF2B5EF4-FFF2-40B4-BE49-F238E27FC236}">
                <a16:creationId xmlns:a16="http://schemas.microsoft.com/office/drawing/2014/main" id="{207A9A46-F4BA-E7FB-FDB6-1D4047B36006}"/>
              </a:ext>
            </a:extLst>
          </p:cNvPr>
          <p:cNvSpPr txBox="1"/>
          <p:nvPr/>
        </p:nvSpPr>
        <p:spPr>
          <a:xfrm>
            <a:off x="1665513" y="5693621"/>
            <a:ext cx="6096000" cy="369332"/>
          </a:xfrm>
          <a:prstGeom prst="rect">
            <a:avLst/>
          </a:prstGeom>
          <a:noFill/>
        </p:spPr>
        <p:txBody>
          <a:bodyPr wrap="square">
            <a:spAutoFit/>
          </a:bodyPr>
          <a:lstStyle/>
          <a:p>
            <a:r>
              <a:rPr lang="en-US" dirty="0">
                <a:hlinkClick r:id="rId2"/>
              </a:rPr>
              <a:t>http://www.netmba.com/mgmt/ob/motivation/mcgregor/</a:t>
            </a:r>
            <a:r>
              <a:rPr lang="en-US" dirty="0"/>
              <a:t> </a:t>
            </a:r>
          </a:p>
        </p:txBody>
      </p:sp>
    </p:spTree>
    <p:extLst>
      <p:ext uri="{BB962C8B-B14F-4D97-AF65-F5344CB8AC3E}">
        <p14:creationId xmlns:p14="http://schemas.microsoft.com/office/powerpoint/2010/main" val="270680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43-7CF9-4ADB-AD28-E9622DDD5E84}"/>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129542FE-28C4-4FFC-BD74-05081FAA9461}"/>
              </a:ext>
            </a:extLst>
          </p:cNvPr>
          <p:cNvSpPr>
            <a:spLocks noGrp="1"/>
          </p:cNvSpPr>
          <p:nvPr>
            <p:ph idx="1"/>
          </p:nvPr>
        </p:nvSpPr>
        <p:spPr/>
        <p:txBody>
          <a:bodyPr/>
          <a:lstStyle/>
          <a:p>
            <a:r>
              <a:rPr lang="en-US" dirty="0">
                <a:latin typeface="Times New Roman" panose="02020603050405020304" pitchFamily="18" charset="0"/>
                <a:ea typeface="Times New Roman" panose="02020603050405020304" pitchFamily="18" charset="0"/>
              </a:rPr>
              <a:t>I</a:t>
            </a:r>
            <a:r>
              <a:rPr lang="en-US" sz="2800" dirty="0">
                <a:effectLst/>
                <a:latin typeface="Times New Roman" panose="02020603050405020304" pitchFamily="18" charset="0"/>
                <a:ea typeface="Times New Roman" panose="02020603050405020304" pitchFamily="18" charset="0"/>
              </a:rPr>
              <a:t>ntrinsically or Extrinsically</a:t>
            </a:r>
            <a:r>
              <a:rPr lang="en-US" dirty="0"/>
              <a:t> </a:t>
            </a:r>
          </a:p>
          <a:p>
            <a:pPr lvl="1"/>
            <a:r>
              <a:rPr lang="en-US" dirty="0"/>
              <a:t>What motivates you? </a:t>
            </a:r>
            <a:endParaRPr lang="en-US"/>
          </a:p>
          <a:p>
            <a:pPr lvl="2"/>
            <a:r>
              <a:rPr lang="en-US"/>
              <a:t>Intrinsically </a:t>
            </a:r>
            <a:r>
              <a:rPr lang="en-US" dirty="0"/>
              <a:t>or Extrinsically?</a:t>
            </a:r>
          </a:p>
          <a:p>
            <a:pPr lvl="1"/>
            <a:r>
              <a:rPr lang="en-US" dirty="0"/>
              <a:t>Ownership</a:t>
            </a:r>
          </a:p>
          <a:p>
            <a:pPr lvl="1"/>
            <a:r>
              <a:rPr lang="en-US" dirty="0"/>
              <a:t>How to find Intrinsically in Extrinsically, </a:t>
            </a:r>
            <a:br>
              <a:rPr lang="en-US" dirty="0"/>
            </a:br>
            <a:r>
              <a:rPr lang="en-US" dirty="0"/>
              <a:t>or Extrinsically in Intrinsically?</a:t>
            </a:r>
          </a:p>
          <a:p>
            <a:pPr lvl="1"/>
            <a:endParaRPr lang="en-US" dirty="0"/>
          </a:p>
          <a:p>
            <a:r>
              <a:rPr lang="en-US" dirty="0"/>
              <a:t>Theory X and Theory Y </a:t>
            </a:r>
          </a:p>
          <a:p>
            <a:pPr lvl="1"/>
            <a:r>
              <a:rPr lang="en-US" dirty="0"/>
              <a:t>Complete Questionnaire</a:t>
            </a:r>
          </a:p>
        </p:txBody>
      </p:sp>
      <p:pic>
        <p:nvPicPr>
          <p:cNvPr id="5" name="Picture 4" descr="Diagram&#10;&#10;Description automatically generated">
            <a:extLst>
              <a:ext uri="{FF2B5EF4-FFF2-40B4-BE49-F238E27FC236}">
                <a16:creationId xmlns:a16="http://schemas.microsoft.com/office/drawing/2014/main" id="{8F9EA2EA-B55B-4D71-9E71-115B09886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39" y="151879"/>
            <a:ext cx="4409661" cy="4409661"/>
          </a:xfrm>
          <a:prstGeom prst="rect">
            <a:avLst/>
          </a:prstGeom>
        </p:spPr>
      </p:pic>
      <p:sp>
        <p:nvSpPr>
          <p:cNvPr id="6" name="TextBox 5">
            <a:extLst>
              <a:ext uri="{FF2B5EF4-FFF2-40B4-BE49-F238E27FC236}">
                <a16:creationId xmlns:a16="http://schemas.microsoft.com/office/drawing/2014/main" id="{E5992354-9825-45A7-8D5F-AB508A9DE6E1}"/>
              </a:ext>
            </a:extLst>
          </p:cNvPr>
          <p:cNvSpPr txBox="1"/>
          <p:nvPr/>
        </p:nvSpPr>
        <p:spPr>
          <a:xfrm>
            <a:off x="8401878" y="4590120"/>
            <a:ext cx="1202189" cy="369332"/>
          </a:xfrm>
          <a:prstGeom prst="rect">
            <a:avLst/>
          </a:prstGeom>
          <a:noFill/>
        </p:spPr>
        <p:txBody>
          <a:bodyPr wrap="none" rtlCol="0">
            <a:spAutoFit/>
          </a:bodyPr>
          <a:lstStyle/>
          <a:p>
            <a:r>
              <a:rPr lang="en-US" dirty="0"/>
              <a:t>S. R. Covey</a:t>
            </a:r>
          </a:p>
        </p:txBody>
      </p:sp>
    </p:spTree>
    <p:extLst>
      <p:ext uri="{BB962C8B-B14F-4D97-AF65-F5344CB8AC3E}">
        <p14:creationId xmlns:p14="http://schemas.microsoft.com/office/powerpoint/2010/main" val="1515489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FB57-5E10-409C-86E9-070B3240C862}"/>
              </a:ext>
            </a:extLst>
          </p:cNvPr>
          <p:cNvSpPr>
            <a:spLocks noGrp="1"/>
          </p:cNvSpPr>
          <p:nvPr>
            <p:ph type="title"/>
          </p:nvPr>
        </p:nvSpPr>
        <p:spPr>
          <a:xfrm>
            <a:off x="391378" y="320675"/>
            <a:ext cx="11407487" cy="1325563"/>
          </a:xfrm>
        </p:spPr>
        <p:txBody>
          <a:bodyPr>
            <a:normAutofit/>
          </a:bodyPr>
          <a:lstStyle/>
          <a:p>
            <a:r>
              <a:rPr lang="en-US" sz="3600" dirty="0"/>
              <a:t>Questionnaire </a:t>
            </a:r>
            <a:br>
              <a:rPr lang="en-US" sz="3600" dirty="0"/>
            </a:br>
            <a:r>
              <a:rPr lang="en-US" sz="5000" dirty="0">
                <a:solidFill>
                  <a:schemeClr val="accent5"/>
                </a:solidFill>
              </a:rPr>
              <a:t>Think if someone that has managed you?</a:t>
            </a:r>
          </a:p>
        </p:txBody>
      </p:sp>
      <p:graphicFrame>
        <p:nvGraphicFramePr>
          <p:cNvPr id="11" name="Content Placeholder 2">
            <a:extLst>
              <a:ext uri="{FF2B5EF4-FFF2-40B4-BE49-F238E27FC236}">
                <a16:creationId xmlns:a16="http://schemas.microsoft.com/office/drawing/2014/main" id="{9DA99107-4FA7-4247-B255-D2C66A1FECFB}"/>
              </a:ext>
            </a:extLst>
          </p:cNvPr>
          <p:cNvGraphicFramePr>
            <a:graphicFrameLocks noGrp="1"/>
          </p:cNvGraphicFramePr>
          <p:nvPr>
            <p:ph idx="1"/>
            <p:extLst>
              <p:ext uri="{D42A27DB-BD31-4B8C-83A1-F6EECF244321}">
                <p14:modId xmlns:p14="http://schemas.microsoft.com/office/powerpoint/2010/main" val="3625769239"/>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3F6B6DCE-0A51-4DB9-87E8-249D7E202C11}"/>
              </a:ext>
            </a:extLst>
          </p:cNvPr>
          <p:cNvSpPr txBox="1"/>
          <p:nvPr/>
        </p:nvSpPr>
        <p:spPr>
          <a:xfrm>
            <a:off x="0" y="6427113"/>
            <a:ext cx="12192000" cy="43088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2700" marR="11430">
              <a:spcBef>
                <a:spcPts val="0"/>
              </a:spcBef>
              <a:spcAft>
                <a:spcPts val="0"/>
              </a:spcAft>
            </a:pP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 Alan Chapman 2001-08 based on </a:t>
            </a:r>
            <a:r>
              <a:rPr lang="en-US" sz="1050" u="sng" dirty="0">
                <a:solidFill>
                  <a:srgbClr val="0000FF"/>
                </a:solidFill>
                <a:effectLst/>
                <a:latin typeface="Courier New" panose="02070309020205020404" pitchFamily="49" charset="0"/>
                <a:ea typeface="Courier New" panose="02070309020205020404" pitchFamily="49" charset="0"/>
                <a:cs typeface="Times New Roman" panose="02020603050405020304" pitchFamily="18" charset="0"/>
                <a:hlinkClick r:id="rId7"/>
              </a:rPr>
              <a:t>Douglas McGregor's X-Y Theory</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 Layout by N Lacasse. More free online learning</a:t>
            </a:r>
            <a:r>
              <a:rPr lang="en-US" sz="1050" u="none" strike="noStrike" spc="-345" dirty="0">
                <a:effectLst/>
                <a:latin typeface="Courier New" panose="02070309020205020404" pitchFamily="49" charset="0"/>
                <a:ea typeface="Courier New" panose="02070309020205020404" pitchFamily="49" charset="0"/>
                <a:cs typeface="Times New Roman" panose="02020603050405020304" pitchFamily="18" charset="0"/>
              </a:rPr>
              <a:t> </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materials are at </a:t>
            </a:r>
            <a:r>
              <a:rPr lang="en-US" sz="1050" u="sng" dirty="0">
                <a:solidFill>
                  <a:srgbClr val="0000FF"/>
                </a:solidFill>
                <a:effectLst/>
                <a:latin typeface="Courier New" panose="02070309020205020404" pitchFamily="49" charset="0"/>
                <a:ea typeface="Courier New" panose="02070309020205020404" pitchFamily="49" charset="0"/>
                <a:cs typeface="Times New Roman" panose="02020603050405020304" pitchFamily="18" charset="0"/>
                <a:hlinkClick r:id="rId8"/>
              </a:rPr>
              <a:t>www.businessballs.com</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 Not to be sold or published. Sole risk with user. Author accepts no</a:t>
            </a:r>
            <a:r>
              <a:rPr lang="en-US" sz="1050" u="none" strike="noStrike" spc="-230" dirty="0">
                <a:effectLst/>
                <a:latin typeface="Courier New" panose="02070309020205020404" pitchFamily="49" charset="0"/>
                <a:ea typeface="Courier New" panose="02070309020205020404" pitchFamily="49" charset="0"/>
                <a:cs typeface="Times New Roman" panose="02020603050405020304" pitchFamily="18" charset="0"/>
              </a:rPr>
              <a:t> </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liability.</a:t>
            </a:r>
            <a:endParaRPr lang="en-US" sz="1050" u="sng" dirty="0">
              <a:effectLst/>
              <a:latin typeface="Courier New" panose="02070309020205020404" pitchFamily="49"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272698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DFD17-D2A3-45E7-B79E-D3781D0147D0}"/>
              </a:ext>
            </a:extLst>
          </p:cNvPr>
          <p:cNvSpPr>
            <a:spLocks noGrp="1"/>
          </p:cNvSpPr>
          <p:nvPr>
            <p:ph type="title"/>
          </p:nvPr>
        </p:nvSpPr>
        <p:spPr>
          <a:xfrm>
            <a:off x="391378" y="320675"/>
            <a:ext cx="11407487" cy="1325563"/>
          </a:xfrm>
        </p:spPr>
        <p:txBody>
          <a:bodyPr>
            <a:normAutofit/>
          </a:bodyPr>
          <a:lstStyle/>
          <a:p>
            <a:r>
              <a:rPr lang="en-US" sz="3600" dirty="0"/>
              <a:t>Questionnaire </a:t>
            </a:r>
            <a:br>
              <a:rPr lang="en-US" sz="3600" dirty="0"/>
            </a:br>
            <a:r>
              <a:rPr lang="en-US" sz="5000" dirty="0">
                <a:solidFill>
                  <a:schemeClr val="accent5"/>
                </a:solidFill>
              </a:rPr>
              <a:t>Think about how you want to be managed?</a:t>
            </a:r>
          </a:p>
        </p:txBody>
      </p:sp>
      <p:graphicFrame>
        <p:nvGraphicFramePr>
          <p:cNvPr id="5" name="Content Placeholder 2">
            <a:extLst>
              <a:ext uri="{FF2B5EF4-FFF2-40B4-BE49-F238E27FC236}">
                <a16:creationId xmlns:a16="http://schemas.microsoft.com/office/drawing/2014/main" id="{727169E0-1523-4183-9557-008DFDB05A1F}"/>
              </a:ext>
            </a:extLst>
          </p:cNvPr>
          <p:cNvGraphicFramePr>
            <a:graphicFrameLocks noGrp="1"/>
          </p:cNvGraphicFramePr>
          <p:nvPr>
            <p:ph idx="1"/>
            <p:extLst>
              <p:ext uri="{D42A27DB-BD31-4B8C-83A1-F6EECF244321}">
                <p14:modId xmlns:p14="http://schemas.microsoft.com/office/powerpoint/2010/main" val="4178681735"/>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F720FEE-43AC-43BF-B0DE-E663C08C214E}"/>
              </a:ext>
            </a:extLst>
          </p:cNvPr>
          <p:cNvSpPr txBox="1"/>
          <p:nvPr/>
        </p:nvSpPr>
        <p:spPr>
          <a:xfrm>
            <a:off x="0" y="6427113"/>
            <a:ext cx="12192000" cy="43088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2700" marR="11430">
              <a:spcBef>
                <a:spcPts val="0"/>
              </a:spcBef>
              <a:spcAft>
                <a:spcPts val="0"/>
              </a:spcAft>
            </a:pP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 Alan Chapman 2001-08 based on </a:t>
            </a:r>
            <a:r>
              <a:rPr lang="en-US" sz="1050" u="sng" dirty="0">
                <a:solidFill>
                  <a:srgbClr val="0000FF"/>
                </a:solidFill>
                <a:effectLst/>
                <a:latin typeface="Courier New" panose="02070309020205020404" pitchFamily="49" charset="0"/>
                <a:ea typeface="Courier New" panose="02070309020205020404" pitchFamily="49" charset="0"/>
                <a:cs typeface="Times New Roman" panose="02020603050405020304" pitchFamily="18" charset="0"/>
                <a:hlinkClick r:id="rId7"/>
              </a:rPr>
              <a:t>Douglas McGregor's X-Y Theory</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 Layout by N Lacasse. More free online learning</a:t>
            </a:r>
            <a:r>
              <a:rPr lang="en-US" sz="1050" u="none" strike="noStrike" spc="-345" dirty="0">
                <a:effectLst/>
                <a:latin typeface="Courier New" panose="02070309020205020404" pitchFamily="49" charset="0"/>
                <a:ea typeface="Courier New" panose="02070309020205020404" pitchFamily="49" charset="0"/>
                <a:cs typeface="Times New Roman" panose="02020603050405020304" pitchFamily="18" charset="0"/>
              </a:rPr>
              <a:t> </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materials are at </a:t>
            </a:r>
            <a:r>
              <a:rPr lang="en-US" sz="1050" u="sng" dirty="0">
                <a:solidFill>
                  <a:srgbClr val="0000FF"/>
                </a:solidFill>
                <a:effectLst/>
                <a:latin typeface="Courier New" panose="02070309020205020404" pitchFamily="49" charset="0"/>
                <a:ea typeface="Courier New" panose="02070309020205020404" pitchFamily="49" charset="0"/>
                <a:cs typeface="Times New Roman" panose="02020603050405020304" pitchFamily="18" charset="0"/>
                <a:hlinkClick r:id="rId8"/>
              </a:rPr>
              <a:t>www.businessballs.com</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 Not to be sold or published. Sole risk with user. Author accepts no</a:t>
            </a:r>
            <a:r>
              <a:rPr lang="en-US" sz="1050" u="none" strike="noStrike" spc="-230" dirty="0">
                <a:effectLst/>
                <a:latin typeface="Courier New" panose="02070309020205020404" pitchFamily="49" charset="0"/>
                <a:ea typeface="Courier New" panose="02070309020205020404" pitchFamily="49" charset="0"/>
                <a:cs typeface="Times New Roman" panose="02020603050405020304" pitchFamily="18" charset="0"/>
              </a:rPr>
              <a:t> </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liability.</a:t>
            </a:r>
            <a:endParaRPr lang="en-US" sz="1050" u="sng" dirty="0">
              <a:effectLst/>
              <a:latin typeface="Courier New" panose="02070309020205020404" pitchFamily="49"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70436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4A23-7003-8D1B-723B-2F3422FD3D2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38965DB-E1C5-1629-6D09-35CC456C2A69}"/>
              </a:ext>
            </a:extLst>
          </p:cNvPr>
          <p:cNvSpPr>
            <a:spLocks noGrp="1"/>
          </p:cNvSpPr>
          <p:nvPr>
            <p:ph idx="1"/>
          </p:nvPr>
        </p:nvSpPr>
        <p:spPr/>
        <p:txBody>
          <a:bodyPr>
            <a:normAutofit fontScale="77500" lnSpcReduction="20000"/>
          </a:bodyPr>
          <a:lstStyle/>
          <a:p>
            <a:r>
              <a:rPr lang="en-US" dirty="0" err="1"/>
              <a:t>Blooket</a:t>
            </a:r>
            <a:endParaRPr lang="en-US"/>
          </a:p>
          <a:p>
            <a:r>
              <a:rPr lang="en-US" dirty="0"/>
              <a:t>Where are we in the class?</a:t>
            </a:r>
          </a:p>
          <a:p>
            <a:r>
              <a:rPr lang="en-US" dirty="0"/>
              <a:t>What should I have prepared for?</a:t>
            </a:r>
          </a:p>
          <a:p>
            <a:pPr lvl="1"/>
            <a:r>
              <a:rPr lang="en-US" dirty="0"/>
              <a:t>Watched videos</a:t>
            </a:r>
          </a:p>
          <a:p>
            <a:pPr lvl="1"/>
            <a:r>
              <a:rPr lang="en-US" dirty="0"/>
              <a:t>What motivates you?</a:t>
            </a:r>
          </a:p>
          <a:p>
            <a:pPr lvl="1"/>
            <a:r>
              <a:rPr lang="en-US" dirty="0"/>
              <a:t>I know what self-discipline is. </a:t>
            </a:r>
          </a:p>
          <a:p>
            <a:pPr lvl="1"/>
            <a:r>
              <a:rPr lang="en-US" dirty="0"/>
              <a:t>I know why self-discipline is important. </a:t>
            </a:r>
          </a:p>
          <a:p>
            <a:pPr lvl="1"/>
            <a:r>
              <a:rPr lang="en-US" dirty="0"/>
              <a:t>I </a:t>
            </a:r>
            <a:r>
              <a:rPr lang="en-US" dirty="0" err="1"/>
              <a:t>khow</a:t>
            </a:r>
            <a:r>
              <a:rPr lang="en-US" dirty="0"/>
              <a:t> how to develop self-discipline. </a:t>
            </a:r>
          </a:p>
          <a:p>
            <a:pPr lvl="1"/>
            <a:r>
              <a:rPr lang="en-US" dirty="0"/>
              <a:t>I know how self-discipline and teamwork are related. </a:t>
            </a:r>
          </a:p>
          <a:p>
            <a:r>
              <a:rPr lang="en-US" dirty="0"/>
              <a:t>What are we going to discuss this week?</a:t>
            </a:r>
          </a:p>
          <a:p>
            <a:pPr lvl="1"/>
            <a:r>
              <a:rPr lang="en-US" dirty="0"/>
              <a:t>Does anyone have questions about the preparation materials? </a:t>
            </a:r>
          </a:p>
          <a:p>
            <a:pPr lvl="1"/>
            <a:r>
              <a:rPr lang="en-US" dirty="0"/>
              <a:t>Kevin Scenario – Wednesday</a:t>
            </a:r>
          </a:p>
          <a:p>
            <a:pPr lvl="2"/>
            <a:r>
              <a:rPr lang="en-US" dirty="0"/>
              <a:t>In what ways is Kevin self-disciplined? In what ways is he not? </a:t>
            </a:r>
          </a:p>
          <a:p>
            <a:pPr lvl="2"/>
            <a:r>
              <a:rPr lang="en-US" dirty="0"/>
              <a:t>What do you think is preventing Kevin from acting in a more self-disciplined way? </a:t>
            </a:r>
          </a:p>
          <a:p>
            <a:pPr lvl="2"/>
            <a:r>
              <a:rPr lang="en-US" dirty="0"/>
              <a:t>What do you think Kevin should do? </a:t>
            </a:r>
          </a:p>
          <a:p>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296807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899C-9E5E-40C6-8387-40B6286B3D3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725B73EA-6985-4DB7-810D-1755F5F56B70}"/>
              </a:ext>
            </a:extLst>
          </p:cNvPr>
          <p:cNvSpPr>
            <a:spLocks noGrp="1"/>
          </p:cNvSpPr>
          <p:nvPr>
            <p:ph idx="1"/>
          </p:nvPr>
        </p:nvSpPr>
        <p:spPr>
          <a:xfrm>
            <a:off x="838200" y="1825625"/>
            <a:ext cx="6515100" cy="4351338"/>
          </a:xfrm>
        </p:spPr>
        <p:txBody>
          <a:bodyPr/>
          <a:lstStyle/>
          <a:p>
            <a:r>
              <a:rPr lang="en-US" dirty="0"/>
              <a:t>Most people prefer ‘Y-theory’ management.	</a:t>
            </a:r>
          </a:p>
          <a:p>
            <a:r>
              <a:rPr lang="en-US" dirty="0"/>
              <a:t>These people are generally uncomfortable in ‘X-theory’ situations and are unlikely to be productive, especially long-term, and are likely to seek alternative situations. </a:t>
            </a:r>
          </a:p>
          <a:p>
            <a:r>
              <a:rPr lang="en-US" dirty="0"/>
              <a:t>This quick test provides a broad indication as to management style and individual preference, using the ‘X-Y Theory’ definitions.</a:t>
            </a:r>
          </a:p>
        </p:txBody>
      </p:sp>
      <p:sp>
        <p:nvSpPr>
          <p:cNvPr id="4" name="TextBox 3">
            <a:extLst>
              <a:ext uri="{FF2B5EF4-FFF2-40B4-BE49-F238E27FC236}">
                <a16:creationId xmlns:a16="http://schemas.microsoft.com/office/drawing/2014/main" id="{ABEA09B6-D448-4270-81A4-623A4F734557}"/>
              </a:ext>
            </a:extLst>
          </p:cNvPr>
          <p:cNvSpPr txBox="1"/>
          <p:nvPr/>
        </p:nvSpPr>
        <p:spPr>
          <a:xfrm>
            <a:off x="7353300" y="1790979"/>
            <a:ext cx="4838700" cy="203132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60 - 75 = Strong Y Theory Management (Effective long &amp; short term)</a:t>
            </a:r>
          </a:p>
          <a:p>
            <a:r>
              <a:rPr lang="en-US" dirty="0"/>
              <a:t>45 - 59 = Generally Y Theory Management</a:t>
            </a:r>
          </a:p>
          <a:p>
            <a:r>
              <a:rPr lang="en-US" dirty="0"/>
              <a:t>16 - 44 = Generally X Theory Management</a:t>
            </a:r>
          </a:p>
          <a:p>
            <a:r>
              <a:rPr lang="en-US" dirty="0"/>
              <a:t>0 - 15 = Strongly X Theory Management (Autocratic leadership may be effective in the short term but poor in the long term)</a:t>
            </a:r>
          </a:p>
        </p:txBody>
      </p:sp>
      <p:sp>
        <p:nvSpPr>
          <p:cNvPr id="5" name="TextBox 4">
            <a:extLst>
              <a:ext uri="{FF2B5EF4-FFF2-40B4-BE49-F238E27FC236}">
                <a16:creationId xmlns:a16="http://schemas.microsoft.com/office/drawing/2014/main" id="{856E8DB3-C9C7-45AB-B550-3667359A493E}"/>
              </a:ext>
            </a:extLst>
          </p:cNvPr>
          <p:cNvSpPr txBox="1"/>
          <p:nvPr/>
        </p:nvSpPr>
        <p:spPr>
          <a:xfrm>
            <a:off x="7353300" y="4295497"/>
            <a:ext cx="4838700" cy="203132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60 – 75 = Strongly prefers Y Theory Management (Effective long &amp; short term)</a:t>
            </a:r>
          </a:p>
          <a:p>
            <a:r>
              <a:rPr lang="en-US" dirty="0"/>
              <a:t>45 - 59 = Generally prefers Y Theory Management</a:t>
            </a:r>
          </a:p>
          <a:p>
            <a:r>
              <a:rPr lang="en-US" dirty="0"/>
              <a:t>16 - 44 = Generally prefers X Theory Management</a:t>
            </a:r>
          </a:p>
          <a:p>
            <a:r>
              <a:rPr lang="en-US" dirty="0"/>
              <a:t>0 - 15 = Strongly prefers X Theory Management (Autocratic leadership may be effective in the short term but poor in the long term)</a:t>
            </a:r>
          </a:p>
        </p:txBody>
      </p:sp>
      <p:sp>
        <p:nvSpPr>
          <p:cNvPr id="7" name="TextBox 6">
            <a:extLst>
              <a:ext uri="{FF2B5EF4-FFF2-40B4-BE49-F238E27FC236}">
                <a16:creationId xmlns:a16="http://schemas.microsoft.com/office/drawing/2014/main" id="{15BF0D11-5225-49C9-BAB4-711508DD2310}"/>
              </a:ext>
            </a:extLst>
          </p:cNvPr>
          <p:cNvSpPr txBox="1"/>
          <p:nvPr/>
        </p:nvSpPr>
        <p:spPr>
          <a:xfrm>
            <a:off x="0" y="6427113"/>
            <a:ext cx="12192000" cy="43088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2700" marR="11430">
              <a:spcBef>
                <a:spcPts val="0"/>
              </a:spcBef>
              <a:spcAft>
                <a:spcPts val="0"/>
              </a:spcAft>
            </a:pP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 Alan Chapman 2001-08 based on </a:t>
            </a:r>
            <a:r>
              <a:rPr lang="en-US" sz="1050" u="sng" dirty="0">
                <a:solidFill>
                  <a:srgbClr val="0000FF"/>
                </a:solidFill>
                <a:effectLst/>
                <a:latin typeface="Courier New" panose="02070309020205020404" pitchFamily="49" charset="0"/>
                <a:ea typeface="Courier New" panose="02070309020205020404" pitchFamily="49" charset="0"/>
                <a:cs typeface="Times New Roman" panose="02020603050405020304" pitchFamily="18" charset="0"/>
                <a:hlinkClick r:id="rId2"/>
              </a:rPr>
              <a:t>Douglas McGregor's X-Y Theory</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 Layout by N Lacasse. More free online learning</a:t>
            </a:r>
            <a:r>
              <a:rPr lang="en-US" sz="1050" u="none" strike="noStrike" spc="-345" dirty="0">
                <a:effectLst/>
                <a:latin typeface="Courier New" panose="02070309020205020404" pitchFamily="49" charset="0"/>
                <a:ea typeface="Courier New" panose="02070309020205020404" pitchFamily="49" charset="0"/>
                <a:cs typeface="Times New Roman" panose="02020603050405020304" pitchFamily="18" charset="0"/>
              </a:rPr>
              <a:t> </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materials are at </a:t>
            </a:r>
            <a:r>
              <a:rPr lang="en-US" sz="1050" u="sng" dirty="0">
                <a:solidFill>
                  <a:srgbClr val="0000FF"/>
                </a:solidFill>
                <a:effectLst/>
                <a:latin typeface="Courier New" panose="02070309020205020404" pitchFamily="49" charset="0"/>
                <a:ea typeface="Courier New" panose="02070309020205020404" pitchFamily="49" charset="0"/>
                <a:cs typeface="Times New Roman" panose="02020603050405020304" pitchFamily="18" charset="0"/>
                <a:hlinkClick r:id="rId3"/>
              </a:rPr>
              <a:t>www.businessballs.com</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 Not to be sold or published. Sole risk with user. Author accepts no</a:t>
            </a:r>
            <a:r>
              <a:rPr lang="en-US" sz="1050" u="none" strike="noStrike" spc="-230" dirty="0">
                <a:effectLst/>
                <a:latin typeface="Courier New" panose="02070309020205020404" pitchFamily="49" charset="0"/>
                <a:ea typeface="Courier New" panose="02070309020205020404" pitchFamily="49" charset="0"/>
                <a:cs typeface="Times New Roman" panose="02020603050405020304" pitchFamily="18" charset="0"/>
              </a:rPr>
              <a:t> </a:t>
            </a:r>
            <a:r>
              <a:rPr lang="en-US" sz="1050" u="none" strike="noStrike" dirty="0">
                <a:effectLst/>
                <a:latin typeface="Courier New" panose="02070309020205020404" pitchFamily="49" charset="0"/>
                <a:ea typeface="Courier New" panose="02070309020205020404" pitchFamily="49" charset="0"/>
                <a:cs typeface="Times New Roman" panose="02020603050405020304" pitchFamily="18" charset="0"/>
              </a:rPr>
              <a:t>liability.</a:t>
            </a:r>
            <a:endParaRPr lang="en-US" sz="1050" u="sng" dirty="0">
              <a:effectLst/>
              <a:latin typeface="Courier New" panose="02070309020205020404" pitchFamily="49"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340362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2144-FCDF-4E53-8BDD-0F8BB9C3A621}"/>
              </a:ext>
            </a:extLst>
          </p:cNvPr>
          <p:cNvSpPr>
            <a:spLocks noGrp="1"/>
          </p:cNvSpPr>
          <p:nvPr>
            <p:ph type="title"/>
          </p:nvPr>
        </p:nvSpPr>
        <p:spPr/>
        <p:txBody>
          <a:bodyPr/>
          <a:lstStyle/>
          <a:p>
            <a:r>
              <a:rPr lang="en-US" dirty="0"/>
              <a:t>Theory X &amp; Theory Y</a:t>
            </a:r>
          </a:p>
        </p:txBody>
      </p:sp>
      <p:sp>
        <p:nvSpPr>
          <p:cNvPr id="3" name="Content Placeholder 2">
            <a:extLst>
              <a:ext uri="{FF2B5EF4-FFF2-40B4-BE49-F238E27FC236}">
                <a16:creationId xmlns:a16="http://schemas.microsoft.com/office/drawing/2014/main" id="{5428E0EE-A556-4076-A52D-EA99C2AEA225}"/>
              </a:ext>
            </a:extLst>
          </p:cNvPr>
          <p:cNvSpPr>
            <a:spLocks noGrp="1"/>
          </p:cNvSpPr>
          <p:nvPr>
            <p:ph idx="1"/>
          </p:nvPr>
        </p:nvSpPr>
        <p:spPr/>
        <p:txBody>
          <a:bodyPr/>
          <a:lstStyle/>
          <a:p>
            <a:r>
              <a:rPr lang="en-US" dirty="0"/>
              <a:t>Theory X &amp; Theory Y</a:t>
            </a:r>
          </a:p>
          <a:p>
            <a:pPr lvl="1"/>
            <a:r>
              <a:rPr lang="en-US" dirty="0"/>
              <a:t>When is X better then Y?</a:t>
            </a:r>
          </a:p>
          <a:p>
            <a:pPr lvl="1"/>
            <a:r>
              <a:rPr lang="en-US" dirty="0"/>
              <a:t>When is Y better than X?</a:t>
            </a:r>
          </a:p>
        </p:txBody>
      </p:sp>
    </p:spTree>
    <p:extLst>
      <p:ext uri="{BB962C8B-B14F-4D97-AF65-F5344CB8AC3E}">
        <p14:creationId xmlns:p14="http://schemas.microsoft.com/office/powerpoint/2010/main" val="2158362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2339-0700-4E14-8A9C-711FEE545330}"/>
              </a:ext>
            </a:extLst>
          </p:cNvPr>
          <p:cNvSpPr>
            <a:spLocks noGrp="1"/>
          </p:cNvSpPr>
          <p:nvPr>
            <p:ph type="title"/>
          </p:nvPr>
        </p:nvSpPr>
        <p:spPr/>
        <p:txBody>
          <a:bodyPr/>
          <a:lstStyle/>
          <a:p>
            <a:r>
              <a:rPr lang="en-US" dirty="0"/>
              <a:t>“I Intend To” -- The Captain’s Example</a:t>
            </a:r>
          </a:p>
        </p:txBody>
      </p:sp>
      <p:sp>
        <p:nvSpPr>
          <p:cNvPr id="3" name="Content Placeholder 2">
            <a:extLst>
              <a:ext uri="{FF2B5EF4-FFF2-40B4-BE49-F238E27FC236}">
                <a16:creationId xmlns:a16="http://schemas.microsoft.com/office/drawing/2014/main" id="{7901E1E3-041F-49EC-BF18-0CA5B5E42AB3}"/>
              </a:ext>
            </a:extLst>
          </p:cNvPr>
          <p:cNvSpPr>
            <a:spLocks noGrp="1"/>
          </p:cNvSpPr>
          <p:nvPr>
            <p:ph idx="1"/>
          </p:nvPr>
        </p:nvSpPr>
        <p:spPr/>
        <p:txBody>
          <a:bodyPr>
            <a:normAutofit fontScale="70000" lnSpcReduction="20000"/>
          </a:bodyPr>
          <a:lstStyle/>
          <a:p>
            <a:r>
              <a:rPr lang="en-US" dirty="0"/>
              <a:t>While sailing in the Hawaiian Islands on the USS Santa Fe, a multibillion-dollar nuclear submarine, Covey observed a captain and his crew carry out simulated war games. During the day, Covey noticed something odd. Officers would regularly approach the captain and say, “I intend to.” For example, “I intend to take the boat down to four hundred feet.” The captain would sometimes ask questions in reply or simply say “very well.” When Covey asked the captain about his leadership style, he explained that he wanted to empower his people as far as possible within the confines of the naval context. The idea was to have people operate with a “solutions first” mind-set, and never come to a supervisor with a problem without first considering the best options and alternatives. Instead, they should always think through the best solution, coming fully prepared to carry it out.</a:t>
            </a:r>
          </a:p>
          <a:p>
            <a:r>
              <a:rPr lang="en-US" dirty="0"/>
              <a:t>“I intend to” is different in kind than “I recommend.” The person has done more analytical work, to the point that he/she is totally prepared to carry out the action. The sailors had a real sense of adding value and of being trusted—an experience they had not had with other skippers when they’d been in “wait until told” mode.</a:t>
            </a:r>
          </a:p>
          <a:p>
            <a:endParaRPr lang="en-US" dirty="0"/>
          </a:p>
          <a:p>
            <a:r>
              <a:rPr lang="en-US" dirty="0"/>
              <a:t>Intrinsic vs. Extrinsic</a:t>
            </a:r>
          </a:p>
          <a:p>
            <a:r>
              <a:rPr lang="en-US" dirty="0"/>
              <a:t>Theory X or Theory Y</a:t>
            </a:r>
          </a:p>
        </p:txBody>
      </p:sp>
    </p:spTree>
    <p:extLst>
      <p:ext uri="{BB962C8B-B14F-4D97-AF65-F5344CB8AC3E}">
        <p14:creationId xmlns:p14="http://schemas.microsoft.com/office/powerpoint/2010/main" val="272868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suit and tie smiling at the camera&#10;&#10;Description automatically generated">
            <a:extLst>
              <a:ext uri="{FF2B5EF4-FFF2-40B4-BE49-F238E27FC236}">
                <a16:creationId xmlns:a16="http://schemas.microsoft.com/office/drawing/2014/main" id="{7F94AA09-55C8-4B49-B856-FB1D539DE674}"/>
              </a:ext>
            </a:extLst>
          </p:cNvPr>
          <p:cNvPicPr>
            <a:picLocks noChangeAspect="1"/>
          </p:cNvPicPr>
          <p:nvPr/>
        </p:nvPicPr>
        <p:blipFill rotWithShape="1">
          <a:blip r:embed="rId2">
            <a:extLst>
              <a:ext uri="{28A0092B-C50C-407E-A947-70E740481C1C}">
                <a14:useLocalDpi xmlns:a14="http://schemas.microsoft.com/office/drawing/2010/main" val="0"/>
              </a:ext>
            </a:extLst>
          </a:blip>
          <a:srcRect t="1809" r="-2" b="11557"/>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a:extLst>
              <a:ext uri="{FF2B5EF4-FFF2-40B4-BE49-F238E27FC236}">
                <a16:creationId xmlns:a16="http://schemas.microsoft.com/office/drawing/2014/main" id="{5375D57F-1283-4EDA-8E68-CE3A9C336FBF}"/>
              </a:ext>
            </a:extLst>
          </p:cNvPr>
          <p:cNvSpPr>
            <a:spLocks noGrp="1"/>
          </p:cNvSpPr>
          <p:nvPr>
            <p:ph type="title"/>
          </p:nvPr>
        </p:nvSpPr>
        <p:spPr>
          <a:xfrm>
            <a:off x="655320" y="365125"/>
            <a:ext cx="5120114" cy="1692794"/>
          </a:xfrm>
        </p:spPr>
        <p:txBody>
          <a:bodyPr>
            <a:normAutofit/>
          </a:bodyPr>
          <a:lstStyle/>
          <a:p>
            <a:r>
              <a:rPr lang="en-US" dirty="0"/>
              <a:t>Scenario – Mr. Kevin Porter</a:t>
            </a:r>
          </a:p>
        </p:txBody>
      </p:sp>
      <p:sp>
        <p:nvSpPr>
          <p:cNvPr id="3" name="Content Placeholder 2">
            <a:extLst>
              <a:ext uri="{FF2B5EF4-FFF2-40B4-BE49-F238E27FC236}">
                <a16:creationId xmlns:a16="http://schemas.microsoft.com/office/drawing/2014/main" id="{ECE7956D-C177-47F3-B776-DAD8D1FEE99B}"/>
              </a:ext>
            </a:extLst>
          </p:cNvPr>
          <p:cNvSpPr>
            <a:spLocks noGrp="1"/>
          </p:cNvSpPr>
          <p:nvPr>
            <p:ph idx="1"/>
          </p:nvPr>
        </p:nvSpPr>
        <p:spPr>
          <a:xfrm>
            <a:off x="655321" y="2575033"/>
            <a:ext cx="6693746" cy="4040239"/>
          </a:xfrm>
        </p:spPr>
        <p:txBody>
          <a:bodyPr>
            <a:normAutofit fontScale="92500"/>
          </a:bodyPr>
          <a:lstStyle/>
          <a:p>
            <a:r>
              <a:rPr lang="en-US" sz="1800" dirty="0"/>
              <a:t>Belief &amp; Perceptions</a:t>
            </a:r>
          </a:p>
          <a:p>
            <a:pPr marL="742950" marR="0" lvl="1" indent="-285750">
              <a:buFont typeface="Symbol" panose="05050102010706020507" pitchFamily="18" charset="2"/>
              <a:buChar char=""/>
              <a:tabLst>
                <a:tab pos="914400" algn="l"/>
              </a:tabLst>
            </a:pPr>
            <a:r>
              <a:rPr lang="en-US" sz="1800" dirty="0">
                <a:effectLst/>
                <a:latin typeface="Times New Roman" panose="02020603050405020304" pitchFamily="18" charset="0"/>
                <a:ea typeface="Times New Roman" panose="02020603050405020304" pitchFamily="18" charset="0"/>
              </a:rPr>
              <a:t>How have Kevin's beliefs changed? What choices does he have?</a:t>
            </a:r>
          </a:p>
          <a:p>
            <a:pPr marL="742950" marR="0" lvl="1" indent="-285750">
              <a:buFont typeface="Symbol" panose="05050102010706020507" pitchFamily="18" charset="2"/>
              <a:buChar char=""/>
              <a:tabLst>
                <a:tab pos="914400" algn="l"/>
              </a:tabLst>
            </a:pPr>
            <a:r>
              <a:rPr lang="en-US" sz="1800" dirty="0">
                <a:effectLst/>
                <a:latin typeface="Times New Roman" panose="02020603050405020304" pitchFamily="18" charset="0"/>
                <a:ea typeface="Times New Roman" panose="02020603050405020304" pitchFamily="18" charset="0"/>
              </a:rPr>
              <a:t>Are his new beliefs thinking or feeling-based? How do you know?</a:t>
            </a:r>
          </a:p>
          <a:p>
            <a:pPr marL="742950" marR="0" lvl="1" indent="-285750">
              <a:buFont typeface="Symbol" panose="05050102010706020507" pitchFamily="18" charset="2"/>
              <a:buChar char=""/>
              <a:tabLst>
                <a:tab pos="914400" algn="l"/>
              </a:tabLst>
            </a:pPr>
            <a:r>
              <a:rPr lang="en-US" sz="1800" dirty="0">
                <a:effectLst/>
                <a:latin typeface="Times New Roman" panose="02020603050405020304" pitchFamily="18" charset="0"/>
                <a:ea typeface="Times New Roman" panose="02020603050405020304" pitchFamily="18" charset="0"/>
              </a:rPr>
              <a:t>How are Kevin's feelings influencing his perceptions?</a:t>
            </a:r>
          </a:p>
          <a:p>
            <a:pPr marL="742950" marR="0" lvl="1" indent="-285750">
              <a:buFont typeface="Symbol" panose="05050102010706020507" pitchFamily="18" charset="2"/>
              <a:buChar char=""/>
              <a:tabLst>
                <a:tab pos="914400" algn="l"/>
              </a:tabLst>
            </a:pPr>
            <a:r>
              <a:rPr lang="en-US" sz="1800" dirty="0">
                <a:effectLst/>
                <a:latin typeface="Times New Roman" panose="02020603050405020304" pitchFamily="18" charset="0"/>
                <a:ea typeface="Times New Roman" panose="02020603050405020304" pitchFamily="18" charset="0"/>
              </a:rPr>
              <a:t>From your team what should Kevin do?</a:t>
            </a:r>
          </a:p>
          <a:p>
            <a:r>
              <a:rPr lang="en-US" sz="1800" dirty="0"/>
              <a:t>Self-Awareness and Decision Making</a:t>
            </a:r>
          </a:p>
          <a:p>
            <a:pPr marL="742950" marR="0" lvl="1" indent="-285750">
              <a:buFont typeface="Symbol" panose="05050102010706020507" pitchFamily="18" charset="2"/>
              <a:buChar char=""/>
              <a:tabLst>
                <a:tab pos="914400" algn="l"/>
              </a:tabLst>
            </a:pPr>
            <a:r>
              <a:rPr lang="en-US" sz="1800" dirty="0">
                <a:effectLst/>
                <a:latin typeface="Times New Roman" panose="02020603050405020304" pitchFamily="18" charset="0"/>
                <a:ea typeface="Times New Roman" panose="02020603050405020304" pitchFamily="18" charset="0"/>
              </a:rPr>
              <a:t>Is Kevin more intrinsically or extrinsically motivated? Why?</a:t>
            </a:r>
          </a:p>
          <a:p>
            <a:pPr marL="742950" marR="0" lvl="1" indent="-285750">
              <a:buFont typeface="Symbol" panose="05050102010706020507" pitchFamily="18" charset="2"/>
              <a:buChar char=""/>
              <a:tabLst>
                <a:tab pos="914400" algn="l"/>
              </a:tabLst>
            </a:pPr>
            <a:r>
              <a:rPr lang="en-US" sz="1800" dirty="0">
                <a:effectLst/>
                <a:latin typeface="Times New Roman" panose="02020603050405020304" pitchFamily="18" charset="0"/>
                <a:ea typeface="Times New Roman" panose="02020603050405020304" pitchFamily="18" charset="0"/>
              </a:rPr>
              <a:t>Should this be part of his decision? Why or why not?</a:t>
            </a:r>
          </a:p>
          <a:p>
            <a:pPr marL="742950" marR="0" lvl="1" indent="-285750">
              <a:buFont typeface="Symbol" panose="05050102010706020507" pitchFamily="18" charset="2"/>
              <a:buChar char=""/>
              <a:tabLst>
                <a:tab pos="914400" algn="l"/>
              </a:tabLst>
            </a:pPr>
            <a:r>
              <a:rPr lang="en-US" sz="1800" dirty="0">
                <a:effectLst/>
                <a:latin typeface="Times New Roman" panose="02020603050405020304" pitchFamily="18" charset="0"/>
                <a:ea typeface="Times New Roman" panose="02020603050405020304" pitchFamily="18" charset="0"/>
              </a:rPr>
              <a:t>How can knowing this help him make a more reasoned decision?</a:t>
            </a:r>
          </a:p>
          <a:p>
            <a:r>
              <a:rPr lang="en-US" sz="1800" dirty="0"/>
              <a:t>What Should Kevin Do?</a:t>
            </a:r>
          </a:p>
          <a:p>
            <a:pPr marL="742950" marR="0" lvl="1" indent="-285750">
              <a:lnSpc>
                <a:spcPct val="107000"/>
              </a:lnSpc>
              <a:spcBef>
                <a:spcPts val="0"/>
              </a:spcBef>
              <a:spcAft>
                <a:spcPts val="0"/>
              </a:spcAft>
              <a:buFont typeface="Symbol" panose="05050102010706020507" pitchFamily="18" charset="2"/>
              <a:buChar char=""/>
              <a:tabLst>
                <a:tab pos="9144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Have the consequences changed? If so, how?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Symbol" panose="05050102010706020507" pitchFamily="18" charset="2"/>
              <a:buChar char=""/>
              <a:tabLst>
                <a:tab pos="9144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Are they guaranteed? Why does it matter?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Symbol" panose="05050102010706020507" pitchFamily="18" charset="2"/>
              <a:buChar char=""/>
              <a:tabLst>
                <a:tab pos="9144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What do you think Kevin should do? Why?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7561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7BEC-EA75-4805-ABBC-A643A8380A00}"/>
              </a:ext>
            </a:extLst>
          </p:cNvPr>
          <p:cNvSpPr>
            <a:spLocks noGrp="1"/>
          </p:cNvSpPr>
          <p:nvPr>
            <p:ph type="title"/>
          </p:nvPr>
        </p:nvSpPr>
        <p:spPr/>
        <p:txBody>
          <a:bodyPr/>
          <a:lstStyle/>
          <a:p>
            <a:r>
              <a:rPr lang="en-US" dirty="0"/>
              <a:t>Academic Choices</a:t>
            </a:r>
          </a:p>
        </p:txBody>
      </p:sp>
      <p:pic>
        <p:nvPicPr>
          <p:cNvPr id="5" name="Content Placeholder 4" descr="Diagram&#10;&#10;Description automatically generated">
            <a:extLst>
              <a:ext uri="{FF2B5EF4-FFF2-40B4-BE49-F238E27FC236}">
                <a16:creationId xmlns:a16="http://schemas.microsoft.com/office/drawing/2014/main" id="{2C36F90C-91FC-4CFC-801C-7D91CE37CF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197" y="1825625"/>
            <a:ext cx="5221605" cy="4351338"/>
          </a:xfrm>
        </p:spPr>
      </p:pic>
    </p:spTree>
    <p:extLst>
      <p:ext uri="{BB962C8B-B14F-4D97-AF65-F5344CB8AC3E}">
        <p14:creationId xmlns:p14="http://schemas.microsoft.com/office/powerpoint/2010/main" val="405621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FC14AAC3-0A3E-4FCA-B559-F39C5C5CA050}"/>
              </a:ext>
            </a:extLst>
          </p:cNvPr>
          <p:cNvSpPr/>
          <p:nvPr/>
        </p:nvSpPr>
        <p:spPr>
          <a:xfrm>
            <a:off x="7816122" y="2744"/>
            <a:ext cx="4373988" cy="24500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Computer Science Degree (</a:t>
            </a: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 + ML/FP)</a:t>
            </a:r>
          </a:p>
        </p:txBody>
      </p:sp>
      <p:sp>
        <p:nvSpPr>
          <p:cNvPr id="136" name="Rectangle 135">
            <a:extLst>
              <a:ext uri="{FF2B5EF4-FFF2-40B4-BE49-F238E27FC236}">
                <a16:creationId xmlns:a16="http://schemas.microsoft.com/office/drawing/2014/main" id="{FC14AAC3-0A3E-4FCA-B559-F39C5C5CA050}"/>
              </a:ext>
            </a:extLst>
          </p:cNvPr>
          <p:cNvSpPr/>
          <p:nvPr/>
        </p:nvSpPr>
        <p:spPr>
          <a:xfrm>
            <a:off x="17127" y="160"/>
            <a:ext cx="6574939" cy="24963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Software Engineering Degree (1 certificates + 12 credit CS/CSE/ECEN/WDD/CIT)</a:t>
            </a:r>
          </a:p>
        </p:txBody>
      </p:sp>
      <p:sp>
        <p:nvSpPr>
          <p:cNvPr id="20" name="Rectangle 19"/>
          <p:cNvSpPr/>
          <p:nvPr/>
        </p:nvSpPr>
        <p:spPr>
          <a:xfrm>
            <a:off x="0" y="5783431"/>
            <a:ext cx="12173935" cy="76803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5C318684-B37B-4246-95EE-496805FB9C4E}"/>
              </a:ext>
            </a:extLst>
          </p:cNvPr>
          <p:cNvSpPr/>
          <p:nvPr/>
        </p:nvSpPr>
        <p:spPr>
          <a:xfrm>
            <a:off x="-90222" y="6584153"/>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160</a:t>
            </a:r>
          </a:p>
        </p:txBody>
      </p:sp>
      <p:sp>
        <p:nvSpPr>
          <p:cNvPr id="128" name="Rectangle 127">
            <a:extLst>
              <a:ext uri="{FF2B5EF4-FFF2-40B4-BE49-F238E27FC236}">
                <a16:creationId xmlns:a16="http://schemas.microsoft.com/office/drawing/2014/main" id="{F4159541-C5F1-4CC0-96F0-8651C2F87E03}"/>
              </a:ext>
            </a:extLst>
          </p:cNvPr>
          <p:cNvSpPr/>
          <p:nvPr/>
        </p:nvSpPr>
        <p:spPr>
          <a:xfrm>
            <a:off x="6672852" y="0"/>
            <a:ext cx="1085533" cy="58844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0"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 Tier Cert Programming Certificate</a:t>
            </a:r>
          </a:p>
        </p:txBody>
      </p:sp>
      <p:sp>
        <p:nvSpPr>
          <p:cNvPr id="135" name="Rectangle 134">
            <a:extLst>
              <a:ext uri="{FF2B5EF4-FFF2-40B4-BE49-F238E27FC236}">
                <a16:creationId xmlns:a16="http://schemas.microsoft.com/office/drawing/2014/main" id="{A7E88131-D1CF-4700-B73A-B8F0FFB9D972}"/>
              </a:ext>
            </a:extLst>
          </p:cNvPr>
          <p:cNvSpPr/>
          <p:nvPr/>
        </p:nvSpPr>
        <p:spPr>
          <a:xfrm>
            <a:off x="6096000" y="5884767"/>
            <a:ext cx="1798731" cy="33080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1"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Tier Cert. Fundamentals Certificate</a:t>
            </a:r>
          </a:p>
        </p:txBody>
      </p:sp>
      <p:pic>
        <p:nvPicPr>
          <p:cNvPr id="26" name="Picture 25"/>
          <p:cNvPicPr>
            <a:picLocks noChangeAspect="1"/>
          </p:cNvPicPr>
          <p:nvPr/>
        </p:nvPicPr>
        <p:blipFill>
          <a:blip r:embed="rId3"/>
          <a:stretch>
            <a:fillRect/>
          </a:stretch>
        </p:blipFill>
        <p:spPr>
          <a:xfrm>
            <a:off x="767651" y="6436401"/>
            <a:ext cx="628650" cy="438150"/>
          </a:xfrm>
          <a:prstGeom prst="rect">
            <a:avLst/>
          </a:prstGeom>
        </p:spPr>
      </p:pic>
      <p:pic>
        <p:nvPicPr>
          <p:cNvPr id="144" name="Picture 143"/>
          <p:cNvPicPr>
            <a:picLocks noChangeAspect="1"/>
          </p:cNvPicPr>
          <p:nvPr/>
        </p:nvPicPr>
        <p:blipFill>
          <a:blip r:embed="rId4"/>
          <a:stretch>
            <a:fillRect/>
          </a:stretch>
        </p:blipFill>
        <p:spPr>
          <a:xfrm>
            <a:off x="1359345" y="6563534"/>
            <a:ext cx="1790700" cy="323850"/>
          </a:xfrm>
          <a:prstGeom prst="rect">
            <a:avLst/>
          </a:prstGeom>
        </p:spPr>
      </p:pic>
      <p:sp>
        <p:nvSpPr>
          <p:cNvPr id="30" name="TextBox 29">
            <a:extLst>
              <a:ext uri="{FF2B5EF4-FFF2-40B4-BE49-F238E27FC236}">
                <a16:creationId xmlns:a16="http://schemas.microsoft.com/office/drawing/2014/main" id="{05776A94-A6B3-411C-A754-C7DECEBC7EFD}"/>
              </a:ext>
            </a:extLst>
          </p:cNvPr>
          <p:cNvSpPr txBox="1"/>
          <p:nvPr/>
        </p:nvSpPr>
        <p:spPr>
          <a:xfrm>
            <a:off x="11421274" y="-38897"/>
            <a:ext cx="78919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v.2020.10</a:t>
            </a:r>
          </a:p>
        </p:txBody>
      </p:sp>
      <p:pic>
        <p:nvPicPr>
          <p:cNvPr id="153" name="Picture 152" descr="Table&#10;&#10;Description automatically generated">
            <a:extLst>
              <a:ext uri="{FF2B5EF4-FFF2-40B4-BE49-F238E27FC236}">
                <a16:creationId xmlns:a16="http://schemas.microsoft.com/office/drawing/2014/main" id="{8488E22E-99E0-4B03-A54D-190DC901A8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450" y="508886"/>
            <a:ext cx="4769377" cy="2824939"/>
          </a:xfrm>
          <a:prstGeom prst="rect">
            <a:avLst/>
          </a:prstGeom>
        </p:spPr>
      </p:pic>
      <p:pic>
        <p:nvPicPr>
          <p:cNvPr id="163" name="Picture 162" descr="Table&#10;&#10;Description automatically generated with medium confidence">
            <a:extLst>
              <a:ext uri="{FF2B5EF4-FFF2-40B4-BE49-F238E27FC236}">
                <a16:creationId xmlns:a16="http://schemas.microsoft.com/office/drawing/2014/main" id="{933D254F-7E5F-4D59-9C71-B9B8120812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7737" y="553646"/>
            <a:ext cx="3972727" cy="2931333"/>
          </a:xfrm>
          <a:prstGeom prst="rect">
            <a:avLst/>
          </a:prstGeom>
        </p:spPr>
      </p:pic>
    </p:spTree>
    <p:extLst>
      <p:ext uri="{BB962C8B-B14F-4D97-AF65-F5344CB8AC3E}">
        <p14:creationId xmlns:p14="http://schemas.microsoft.com/office/powerpoint/2010/main" val="3239007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FC14AAC3-0A3E-4FCA-B559-F39C5C5CA050}"/>
              </a:ext>
            </a:extLst>
          </p:cNvPr>
          <p:cNvSpPr/>
          <p:nvPr/>
        </p:nvSpPr>
        <p:spPr>
          <a:xfrm>
            <a:off x="7816122" y="2744"/>
            <a:ext cx="4373988" cy="24500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Computer Science Degree (</a:t>
            </a: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 + ML/FP)</a:t>
            </a:r>
          </a:p>
        </p:txBody>
      </p:sp>
      <p:sp>
        <p:nvSpPr>
          <p:cNvPr id="136" name="Rectangle 135">
            <a:extLst>
              <a:ext uri="{FF2B5EF4-FFF2-40B4-BE49-F238E27FC236}">
                <a16:creationId xmlns:a16="http://schemas.microsoft.com/office/drawing/2014/main" id="{FC14AAC3-0A3E-4FCA-B559-F39C5C5CA050}"/>
              </a:ext>
            </a:extLst>
          </p:cNvPr>
          <p:cNvSpPr/>
          <p:nvPr/>
        </p:nvSpPr>
        <p:spPr>
          <a:xfrm>
            <a:off x="17127" y="160"/>
            <a:ext cx="6574939" cy="24963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Software Engineering Degree (1 certificates + 12 credit CS/CSE/ECEN/WDD/CIT)</a:t>
            </a:r>
          </a:p>
        </p:txBody>
      </p:sp>
      <p:sp>
        <p:nvSpPr>
          <p:cNvPr id="20" name="Rectangle 19"/>
          <p:cNvSpPr/>
          <p:nvPr/>
        </p:nvSpPr>
        <p:spPr>
          <a:xfrm>
            <a:off x="0" y="5783431"/>
            <a:ext cx="12173935" cy="76803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3911E08-99D0-49ED-BB60-04D085F95443}"/>
              </a:ext>
            </a:extLst>
          </p:cNvPr>
          <p:cNvSpPr/>
          <p:nvPr/>
        </p:nvSpPr>
        <p:spPr>
          <a:xfrm>
            <a:off x="6836222" y="1899055"/>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310</a:t>
            </a:r>
          </a:p>
        </p:txBody>
      </p:sp>
      <p:sp>
        <p:nvSpPr>
          <p:cNvPr id="10" name="Rectangle 9">
            <a:extLst>
              <a:ext uri="{FF2B5EF4-FFF2-40B4-BE49-F238E27FC236}">
                <a16:creationId xmlns:a16="http://schemas.microsoft.com/office/drawing/2014/main" id="{D157E644-FB01-4381-8511-F760413A4F7B}"/>
              </a:ext>
            </a:extLst>
          </p:cNvPr>
          <p:cNvSpPr/>
          <p:nvPr/>
        </p:nvSpPr>
        <p:spPr>
          <a:xfrm>
            <a:off x="6342258" y="281369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212</a:t>
            </a:r>
          </a:p>
        </p:txBody>
      </p:sp>
      <p:sp>
        <p:nvSpPr>
          <p:cNvPr id="11" name="Rectangle 10">
            <a:extLst>
              <a:ext uri="{FF2B5EF4-FFF2-40B4-BE49-F238E27FC236}">
                <a16:creationId xmlns:a16="http://schemas.microsoft.com/office/drawing/2014/main" id="{35006D1F-7258-4171-ABB4-B67AA6500EB2}"/>
              </a:ext>
            </a:extLst>
          </p:cNvPr>
          <p:cNvSpPr/>
          <p:nvPr/>
        </p:nvSpPr>
        <p:spPr>
          <a:xfrm>
            <a:off x="6827918" y="3509417"/>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210</a:t>
            </a:r>
          </a:p>
        </p:txBody>
      </p:sp>
      <p:sp>
        <p:nvSpPr>
          <p:cNvPr id="12" name="Rectangle 11">
            <a:extLst>
              <a:ext uri="{FF2B5EF4-FFF2-40B4-BE49-F238E27FC236}">
                <a16:creationId xmlns:a16="http://schemas.microsoft.com/office/drawing/2014/main" id="{438DB97E-8947-4D20-B5F6-E6B9B57E906C}"/>
              </a:ext>
            </a:extLst>
          </p:cNvPr>
          <p:cNvSpPr/>
          <p:nvPr/>
        </p:nvSpPr>
        <p:spPr>
          <a:xfrm>
            <a:off x="6353970" y="5573471"/>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110</a:t>
            </a:r>
          </a:p>
        </p:txBody>
      </p:sp>
      <p:sp>
        <p:nvSpPr>
          <p:cNvPr id="13" name="Rectangle 12">
            <a:extLst>
              <a:ext uri="{FF2B5EF4-FFF2-40B4-BE49-F238E27FC236}">
                <a16:creationId xmlns:a16="http://schemas.microsoft.com/office/drawing/2014/main" id="{CEFF2F50-F6C5-4F54-9F59-871121F3A368}"/>
              </a:ext>
            </a:extLst>
          </p:cNvPr>
          <p:cNvSpPr/>
          <p:nvPr/>
        </p:nvSpPr>
        <p:spPr>
          <a:xfrm>
            <a:off x="6353969" y="4999890"/>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111</a:t>
            </a:r>
          </a:p>
        </p:txBody>
      </p:sp>
      <p:sp>
        <p:nvSpPr>
          <p:cNvPr id="217" name="Rectangle 216">
            <a:extLst>
              <a:ext uri="{FF2B5EF4-FFF2-40B4-BE49-F238E27FC236}">
                <a16:creationId xmlns:a16="http://schemas.microsoft.com/office/drawing/2014/main" id="{5C318684-B37B-4246-95EE-496805FB9C4E}"/>
              </a:ext>
            </a:extLst>
          </p:cNvPr>
          <p:cNvSpPr/>
          <p:nvPr/>
        </p:nvSpPr>
        <p:spPr>
          <a:xfrm>
            <a:off x="-90222" y="6584153"/>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160</a:t>
            </a:r>
          </a:p>
        </p:txBody>
      </p:sp>
      <p:sp>
        <p:nvSpPr>
          <p:cNvPr id="117" name="Rectangle 116">
            <a:extLst>
              <a:ext uri="{FF2B5EF4-FFF2-40B4-BE49-F238E27FC236}">
                <a16:creationId xmlns:a16="http://schemas.microsoft.com/office/drawing/2014/main" id="{92584B09-4F50-42C4-B0BE-1824124BAB17}"/>
              </a:ext>
            </a:extLst>
          </p:cNvPr>
          <p:cNvSpPr/>
          <p:nvPr/>
        </p:nvSpPr>
        <p:spPr>
          <a:xfrm>
            <a:off x="7366514" y="158338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398</a:t>
            </a:r>
          </a:p>
        </p:txBody>
      </p:sp>
      <p:sp>
        <p:nvSpPr>
          <p:cNvPr id="121" name="Rectangle 120">
            <a:extLst>
              <a:ext uri="{FF2B5EF4-FFF2-40B4-BE49-F238E27FC236}">
                <a16:creationId xmlns:a16="http://schemas.microsoft.com/office/drawing/2014/main" id="{2006E8C1-F98A-4AC2-9F62-4548D0A12314}"/>
              </a:ext>
            </a:extLst>
          </p:cNvPr>
          <p:cNvSpPr/>
          <p:nvPr/>
        </p:nvSpPr>
        <p:spPr>
          <a:xfrm>
            <a:off x="7367533" y="128155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499</a:t>
            </a:r>
          </a:p>
        </p:txBody>
      </p:sp>
      <p:sp>
        <p:nvSpPr>
          <p:cNvPr id="128" name="Rectangle 127">
            <a:extLst>
              <a:ext uri="{FF2B5EF4-FFF2-40B4-BE49-F238E27FC236}">
                <a16:creationId xmlns:a16="http://schemas.microsoft.com/office/drawing/2014/main" id="{F4159541-C5F1-4CC0-96F0-8651C2F87E03}"/>
              </a:ext>
            </a:extLst>
          </p:cNvPr>
          <p:cNvSpPr/>
          <p:nvPr/>
        </p:nvSpPr>
        <p:spPr>
          <a:xfrm>
            <a:off x="6672852" y="0"/>
            <a:ext cx="1085533" cy="58844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0"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 Tier Cert Programming Certificate</a:t>
            </a:r>
          </a:p>
        </p:txBody>
      </p:sp>
      <p:sp>
        <p:nvSpPr>
          <p:cNvPr id="135" name="Rectangle 134">
            <a:extLst>
              <a:ext uri="{FF2B5EF4-FFF2-40B4-BE49-F238E27FC236}">
                <a16:creationId xmlns:a16="http://schemas.microsoft.com/office/drawing/2014/main" id="{A7E88131-D1CF-4700-B73A-B8F0FFB9D972}"/>
              </a:ext>
            </a:extLst>
          </p:cNvPr>
          <p:cNvSpPr/>
          <p:nvPr/>
        </p:nvSpPr>
        <p:spPr>
          <a:xfrm>
            <a:off x="6096000" y="5884767"/>
            <a:ext cx="1798731" cy="33080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1"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Tier Cert. Fundamentals Certificate</a:t>
            </a:r>
          </a:p>
        </p:txBody>
      </p:sp>
      <p:pic>
        <p:nvPicPr>
          <p:cNvPr id="26" name="Picture 25"/>
          <p:cNvPicPr>
            <a:picLocks noChangeAspect="1"/>
          </p:cNvPicPr>
          <p:nvPr/>
        </p:nvPicPr>
        <p:blipFill>
          <a:blip r:embed="rId3"/>
          <a:stretch>
            <a:fillRect/>
          </a:stretch>
        </p:blipFill>
        <p:spPr>
          <a:xfrm>
            <a:off x="767651" y="6436401"/>
            <a:ext cx="628650" cy="438150"/>
          </a:xfrm>
          <a:prstGeom prst="rect">
            <a:avLst/>
          </a:prstGeom>
        </p:spPr>
      </p:pic>
      <p:pic>
        <p:nvPicPr>
          <p:cNvPr id="144" name="Picture 143"/>
          <p:cNvPicPr>
            <a:picLocks noChangeAspect="1"/>
          </p:cNvPicPr>
          <p:nvPr/>
        </p:nvPicPr>
        <p:blipFill>
          <a:blip r:embed="rId4"/>
          <a:stretch>
            <a:fillRect/>
          </a:stretch>
        </p:blipFill>
        <p:spPr>
          <a:xfrm>
            <a:off x="1359345" y="6563534"/>
            <a:ext cx="1790700" cy="323850"/>
          </a:xfrm>
          <a:prstGeom prst="rect">
            <a:avLst/>
          </a:prstGeom>
        </p:spPr>
      </p:pic>
      <p:sp>
        <p:nvSpPr>
          <p:cNvPr id="30" name="TextBox 29">
            <a:extLst>
              <a:ext uri="{FF2B5EF4-FFF2-40B4-BE49-F238E27FC236}">
                <a16:creationId xmlns:a16="http://schemas.microsoft.com/office/drawing/2014/main" id="{05776A94-A6B3-411C-A754-C7DECEBC7EFD}"/>
              </a:ext>
            </a:extLst>
          </p:cNvPr>
          <p:cNvSpPr txBox="1"/>
          <p:nvPr/>
        </p:nvSpPr>
        <p:spPr>
          <a:xfrm>
            <a:off x="11421274" y="-38897"/>
            <a:ext cx="78919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v.2020.10</a:t>
            </a:r>
          </a:p>
        </p:txBody>
      </p:sp>
      <p:sp>
        <p:nvSpPr>
          <p:cNvPr id="32" name="Rectangle 31">
            <a:extLst>
              <a:ext uri="{FF2B5EF4-FFF2-40B4-BE49-F238E27FC236}">
                <a16:creationId xmlns:a16="http://schemas.microsoft.com/office/drawing/2014/main" id="{EB68ADBA-E7F0-4D66-8EC2-9C55A0847D09}"/>
              </a:ext>
            </a:extLst>
          </p:cNvPr>
          <p:cNvSpPr/>
          <p:nvPr/>
        </p:nvSpPr>
        <p:spPr>
          <a:xfrm>
            <a:off x="7249567" y="489210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121b</a:t>
            </a:r>
          </a:p>
        </p:txBody>
      </p:sp>
      <p:pic>
        <p:nvPicPr>
          <p:cNvPr id="153" name="Picture 152" descr="Table&#10;&#10;Description automatically generated">
            <a:extLst>
              <a:ext uri="{FF2B5EF4-FFF2-40B4-BE49-F238E27FC236}">
                <a16:creationId xmlns:a16="http://schemas.microsoft.com/office/drawing/2014/main" id="{8488E22E-99E0-4B03-A54D-190DC901A8D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61450" y="508886"/>
            <a:ext cx="4769377" cy="2824939"/>
          </a:xfrm>
          <a:prstGeom prst="rect">
            <a:avLst/>
          </a:prstGeom>
        </p:spPr>
      </p:pic>
      <p:pic>
        <p:nvPicPr>
          <p:cNvPr id="163" name="Picture 162" descr="Table&#10;&#10;Description automatically generated with medium confidence">
            <a:extLst>
              <a:ext uri="{FF2B5EF4-FFF2-40B4-BE49-F238E27FC236}">
                <a16:creationId xmlns:a16="http://schemas.microsoft.com/office/drawing/2014/main" id="{933D254F-7E5F-4D59-9C71-B9B812081262}"/>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237737" y="553646"/>
            <a:ext cx="3972727" cy="2931333"/>
          </a:xfrm>
          <a:prstGeom prst="rect">
            <a:avLst/>
          </a:prstGeom>
        </p:spPr>
      </p:pic>
      <p:pic>
        <p:nvPicPr>
          <p:cNvPr id="45" name="Picture 44">
            <a:extLst>
              <a:ext uri="{FF2B5EF4-FFF2-40B4-BE49-F238E27FC236}">
                <a16:creationId xmlns:a16="http://schemas.microsoft.com/office/drawing/2014/main" id="{19D2841B-CD37-4DBC-B1FD-56A2FBEACFD4}"/>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Effect>
                      <a14:saturation sat="0"/>
                    </a14:imgEffect>
                  </a14:imgLayer>
                </a14:imgProps>
              </a:ext>
            </a:extLst>
          </a:blip>
          <a:stretch>
            <a:fillRect/>
          </a:stretch>
        </p:blipFill>
        <p:spPr>
          <a:xfrm>
            <a:off x="1396301" y="3591276"/>
            <a:ext cx="4167365" cy="3250328"/>
          </a:xfrm>
          <a:prstGeom prst="rect">
            <a:avLst/>
          </a:prstGeom>
        </p:spPr>
      </p:pic>
      <p:pic>
        <p:nvPicPr>
          <p:cNvPr id="49" name="Picture 48">
            <a:extLst>
              <a:ext uri="{FF2B5EF4-FFF2-40B4-BE49-F238E27FC236}">
                <a16:creationId xmlns:a16="http://schemas.microsoft.com/office/drawing/2014/main" id="{26FF9182-EF5B-4FA9-A70D-BAA409A32DAC}"/>
              </a:ext>
            </a:extLst>
          </p:cNvPr>
          <p:cNvPicPr>
            <a:picLocks noChangeAspect="1"/>
          </p:cNvPicPr>
          <p:nvPr/>
        </p:nvPicPr>
        <p:blipFill>
          <a:blip r:embed="rId9">
            <a:grayscl/>
            <a:extLst>
              <a:ext uri="{BEBA8EAE-BF5A-486C-A8C5-ECC9F3942E4B}">
                <a14:imgProps xmlns:a14="http://schemas.microsoft.com/office/drawing/2010/main">
                  <a14:imgLayer r:embed="rId10">
                    <a14:imgEffect>
                      <a14:colorTemperature colorTemp="11200"/>
                    </a14:imgEffect>
                  </a14:imgLayer>
                </a14:imgProps>
              </a:ext>
            </a:extLst>
          </a:blip>
          <a:stretch>
            <a:fillRect/>
          </a:stretch>
        </p:blipFill>
        <p:spPr>
          <a:xfrm>
            <a:off x="7844508" y="1965892"/>
            <a:ext cx="4773539" cy="2865366"/>
          </a:xfrm>
          <a:prstGeom prst="rect">
            <a:avLst/>
          </a:prstGeom>
        </p:spPr>
      </p:pic>
      <p:pic>
        <p:nvPicPr>
          <p:cNvPr id="164" name="Picture 163">
            <a:extLst>
              <a:ext uri="{FF2B5EF4-FFF2-40B4-BE49-F238E27FC236}">
                <a16:creationId xmlns:a16="http://schemas.microsoft.com/office/drawing/2014/main" id="{843A375B-18E3-4D9E-A096-8E348D98D21A}"/>
              </a:ext>
            </a:extLst>
          </p:cNvPr>
          <p:cNvPicPr>
            <a:picLocks noChangeAspect="1"/>
          </p:cNvPicPr>
          <p:nvPr/>
        </p:nvPicPr>
        <p:blipFill>
          <a:blip r:embed="rId11">
            <a:grayscl/>
            <a:extLst>
              <a:ext uri="{BEBA8EAE-BF5A-486C-A8C5-ECC9F3942E4B}">
                <a14:imgProps xmlns:a14="http://schemas.microsoft.com/office/drawing/2010/main">
                  <a14:imgLayer r:embed="rId12">
                    <a14:imgEffect>
                      <a14:colorTemperature colorTemp="11200"/>
                    </a14:imgEffect>
                  </a14:imgLayer>
                </a14:imgProps>
              </a:ext>
            </a:extLst>
          </a:blip>
          <a:stretch>
            <a:fillRect/>
          </a:stretch>
        </p:blipFill>
        <p:spPr>
          <a:xfrm>
            <a:off x="2868975" y="303639"/>
            <a:ext cx="3815307" cy="1528094"/>
          </a:xfrm>
          <a:prstGeom prst="rect">
            <a:avLst/>
          </a:prstGeom>
        </p:spPr>
      </p:pic>
    </p:spTree>
    <p:extLst>
      <p:ext uri="{BB962C8B-B14F-4D97-AF65-F5344CB8AC3E}">
        <p14:creationId xmlns:p14="http://schemas.microsoft.com/office/powerpoint/2010/main" val="4284954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FC14AAC3-0A3E-4FCA-B559-F39C5C5CA050}"/>
              </a:ext>
            </a:extLst>
          </p:cNvPr>
          <p:cNvSpPr/>
          <p:nvPr/>
        </p:nvSpPr>
        <p:spPr>
          <a:xfrm>
            <a:off x="7816122" y="2744"/>
            <a:ext cx="4373988" cy="24500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Computer Science Degree (</a:t>
            </a: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 + ML/FP)</a:t>
            </a:r>
          </a:p>
        </p:txBody>
      </p:sp>
      <p:sp>
        <p:nvSpPr>
          <p:cNvPr id="136" name="Rectangle 135">
            <a:extLst>
              <a:ext uri="{FF2B5EF4-FFF2-40B4-BE49-F238E27FC236}">
                <a16:creationId xmlns:a16="http://schemas.microsoft.com/office/drawing/2014/main" id="{FC14AAC3-0A3E-4FCA-B559-F39C5C5CA050}"/>
              </a:ext>
            </a:extLst>
          </p:cNvPr>
          <p:cNvSpPr/>
          <p:nvPr/>
        </p:nvSpPr>
        <p:spPr>
          <a:xfrm>
            <a:off x="17127" y="160"/>
            <a:ext cx="6574939" cy="24963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Software Engineering Degree (1 certificates + 12 credit CS/CSE/ECEN/WDD/CIT)</a:t>
            </a:r>
          </a:p>
        </p:txBody>
      </p:sp>
      <p:sp>
        <p:nvSpPr>
          <p:cNvPr id="20" name="Rectangle 19"/>
          <p:cNvSpPr/>
          <p:nvPr/>
        </p:nvSpPr>
        <p:spPr>
          <a:xfrm>
            <a:off x="0" y="5783431"/>
            <a:ext cx="12173935" cy="76803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11348896" y="378614"/>
            <a:ext cx="898097" cy="541894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131"/>
          <p:cNvSpPr/>
          <p:nvPr/>
        </p:nvSpPr>
        <p:spPr>
          <a:xfrm>
            <a:off x="9829026" y="378614"/>
            <a:ext cx="1525416"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30"/>
          <p:cNvSpPr/>
          <p:nvPr/>
        </p:nvSpPr>
        <p:spPr>
          <a:xfrm>
            <a:off x="7817641" y="378614"/>
            <a:ext cx="2046191" cy="54189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26"/>
          <p:cNvSpPr/>
          <p:nvPr/>
        </p:nvSpPr>
        <p:spPr>
          <a:xfrm>
            <a:off x="17127" y="390646"/>
            <a:ext cx="1494490" cy="541894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23"/>
          <p:cNvSpPr/>
          <p:nvPr/>
        </p:nvSpPr>
        <p:spPr>
          <a:xfrm>
            <a:off x="5359547" y="378614"/>
            <a:ext cx="1232519" cy="541894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4119137" y="378614"/>
            <a:ext cx="1232519" cy="5418940"/>
          </a:xfrm>
          <a:prstGeom prst="rect">
            <a:avLst/>
          </a:prstGeom>
          <a:gradFill flip="none" rotWithShape="1">
            <a:gsLst>
              <a:gs pos="0">
                <a:schemeClr val="accent5"/>
              </a:gs>
              <a:gs pos="22000">
                <a:schemeClr val="accent6">
                  <a:lumMod val="105000"/>
                  <a:satMod val="103000"/>
                  <a:tint val="73000"/>
                </a:schemeClr>
              </a:gs>
              <a:gs pos="100000">
                <a:schemeClr val="accent6">
                  <a:lumMod val="105000"/>
                  <a:satMod val="109000"/>
                  <a:tint val="81000"/>
                </a:schemeClr>
              </a:gs>
            </a:gsLst>
            <a:lin ang="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121"/>
          <p:cNvSpPr/>
          <p:nvPr/>
        </p:nvSpPr>
        <p:spPr>
          <a:xfrm>
            <a:off x="2878884" y="378614"/>
            <a:ext cx="1232519"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p:cNvSpPr/>
          <p:nvPr/>
        </p:nvSpPr>
        <p:spPr>
          <a:xfrm>
            <a:off x="1540095" y="378614"/>
            <a:ext cx="1350527" cy="54189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40747E3-4B18-45ED-AEFB-F25587CF9072}"/>
              </a:ext>
            </a:extLst>
          </p:cNvPr>
          <p:cNvSpPr/>
          <p:nvPr/>
        </p:nvSpPr>
        <p:spPr>
          <a:xfrm>
            <a:off x="527663"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ECN 106</a:t>
            </a:r>
          </a:p>
        </p:txBody>
      </p:sp>
      <p:sp>
        <p:nvSpPr>
          <p:cNvPr id="4" name="Rectangle 3">
            <a:extLst>
              <a:ext uri="{FF2B5EF4-FFF2-40B4-BE49-F238E27FC236}">
                <a16:creationId xmlns:a16="http://schemas.microsoft.com/office/drawing/2014/main" id="{DD98E94C-5683-4E46-B7C0-D6946738C406}"/>
              </a:ext>
            </a:extLst>
          </p:cNvPr>
          <p:cNvSpPr/>
          <p:nvPr/>
        </p:nvSpPr>
        <p:spPr>
          <a:xfrm>
            <a:off x="1504668" y="592807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WDD 130</a:t>
            </a:r>
          </a:p>
        </p:txBody>
      </p:sp>
      <p:sp>
        <p:nvSpPr>
          <p:cNvPr id="5" name="Rectangle 4">
            <a:extLst>
              <a:ext uri="{FF2B5EF4-FFF2-40B4-BE49-F238E27FC236}">
                <a16:creationId xmlns:a16="http://schemas.microsoft.com/office/drawing/2014/main" id="{94A8F723-75F0-4134-9B1D-3F8C131B7D05}"/>
              </a:ext>
            </a:extLst>
          </p:cNvPr>
          <p:cNvSpPr/>
          <p:nvPr/>
        </p:nvSpPr>
        <p:spPr>
          <a:xfrm>
            <a:off x="2913100" y="625138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170</a:t>
            </a:r>
          </a:p>
        </p:txBody>
      </p:sp>
      <p:sp>
        <p:nvSpPr>
          <p:cNvPr id="7" name="Rectangle 6">
            <a:extLst>
              <a:ext uri="{FF2B5EF4-FFF2-40B4-BE49-F238E27FC236}">
                <a16:creationId xmlns:a16="http://schemas.microsoft.com/office/drawing/2014/main" id="{D967A5CD-E43C-4DD2-9CA3-2819C74917BE}"/>
              </a:ext>
            </a:extLst>
          </p:cNvPr>
          <p:cNvSpPr/>
          <p:nvPr/>
        </p:nvSpPr>
        <p:spPr>
          <a:xfrm>
            <a:off x="2053728" y="6249152"/>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111</a:t>
            </a:r>
          </a:p>
        </p:txBody>
      </p:sp>
      <p:sp>
        <p:nvSpPr>
          <p:cNvPr id="8" name="Rectangle 7">
            <a:extLst>
              <a:ext uri="{FF2B5EF4-FFF2-40B4-BE49-F238E27FC236}">
                <a16:creationId xmlns:a16="http://schemas.microsoft.com/office/drawing/2014/main" id="{CD712186-1348-4FE6-A1CB-62CC0D62D381}"/>
              </a:ext>
            </a:extLst>
          </p:cNvPr>
          <p:cNvSpPr/>
          <p:nvPr/>
        </p:nvSpPr>
        <p:spPr>
          <a:xfrm>
            <a:off x="4210954"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150</a:t>
            </a:r>
          </a:p>
        </p:txBody>
      </p:sp>
      <p:sp>
        <p:nvSpPr>
          <p:cNvPr id="9" name="Rectangle 8">
            <a:extLst>
              <a:ext uri="{FF2B5EF4-FFF2-40B4-BE49-F238E27FC236}">
                <a16:creationId xmlns:a16="http://schemas.microsoft.com/office/drawing/2014/main" id="{E3911E08-99D0-49ED-BB60-04D085F95443}"/>
              </a:ext>
            </a:extLst>
          </p:cNvPr>
          <p:cNvSpPr/>
          <p:nvPr/>
        </p:nvSpPr>
        <p:spPr>
          <a:xfrm>
            <a:off x="6836222" y="1899055"/>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310</a:t>
            </a:r>
          </a:p>
        </p:txBody>
      </p:sp>
      <p:sp>
        <p:nvSpPr>
          <p:cNvPr id="10" name="Rectangle 9">
            <a:extLst>
              <a:ext uri="{FF2B5EF4-FFF2-40B4-BE49-F238E27FC236}">
                <a16:creationId xmlns:a16="http://schemas.microsoft.com/office/drawing/2014/main" id="{D157E644-FB01-4381-8511-F760413A4F7B}"/>
              </a:ext>
            </a:extLst>
          </p:cNvPr>
          <p:cNvSpPr/>
          <p:nvPr/>
        </p:nvSpPr>
        <p:spPr>
          <a:xfrm>
            <a:off x="6342258" y="281369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212</a:t>
            </a:r>
          </a:p>
        </p:txBody>
      </p:sp>
      <p:sp>
        <p:nvSpPr>
          <p:cNvPr id="11" name="Rectangle 10">
            <a:extLst>
              <a:ext uri="{FF2B5EF4-FFF2-40B4-BE49-F238E27FC236}">
                <a16:creationId xmlns:a16="http://schemas.microsoft.com/office/drawing/2014/main" id="{35006D1F-7258-4171-ABB4-B67AA6500EB2}"/>
              </a:ext>
            </a:extLst>
          </p:cNvPr>
          <p:cNvSpPr/>
          <p:nvPr/>
        </p:nvSpPr>
        <p:spPr>
          <a:xfrm>
            <a:off x="6827918" y="3509417"/>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210</a:t>
            </a:r>
          </a:p>
        </p:txBody>
      </p:sp>
      <p:sp>
        <p:nvSpPr>
          <p:cNvPr id="12" name="Rectangle 11">
            <a:extLst>
              <a:ext uri="{FF2B5EF4-FFF2-40B4-BE49-F238E27FC236}">
                <a16:creationId xmlns:a16="http://schemas.microsoft.com/office/drawing/2014/main" id="{438DB97E-8947-4D20-B5F6-E6B9B57E906C}"/>
              </a:ext>
            </a:extLst>
          </p:cNvPr>
          <p:cNvSpPr/>
          <p:nvPr/>
        </p:nvSpPr>
        <p:spPr>
          <a:xfrm>
            <a:off x="6353970" y="5573471"/>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110</a:t>
            </a:r>
          </a:p>
        </p:txBody>
      </p:sp>
      <p:sp>
        <p:nvSpPr>
          <p:cNvPr id="13" name="Rectangle 12">
            <a:extLst>
              <a:ext uri="{FF2B5EF4-FFF2-40B4-BE49-F238E27FC236}">
                <a16:creationId xmlns:a16="http://schemas.microsoft.com/office/drawing/2014/main" id="{CEFF2F50-F6C5-4F54-9F59-871121F3A368}"/>
              </a:ext>
            </a:extLst>
          </p:cNvPr>
          <p:cNvSpPr/>
          <p:nvPr/>
        </p:nvSpPr>
        <p:spPr>
          <a:xfrm>
            <a:off x="6353969" y="4999890"/>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111</a:t>
            </a:r>
          </a:p>
        </p:txBody>
      </p:sp>
      <p:sp>
        <p:nvSpPr>
          <p:cNvPr id="37" name="Rectangle 36">
            <a:extLst>
              <a:ext uri="{FF2B5EF4-FFF2-40B4-BE49-F238E27FC236}">
                <a16:creationId xmlns:a16="http://schemas.microsoft.com/office/drawing/2014/main" id="{64BC3FE6-216A-4F01-88B6-FABA94CF0381}"/>
              </a:ext>
            </a:extLst>
          </p:cNvPr>
          <p:cNvSpPr/>
          <p:nvPr/>
        </p:nvSpPr>
        <p:spPr>
          <a:xfrm>
            <a:off x="10179012" y="234390"/>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Fund Module</a:t>
            </a:r>
          </a:p>
        </p:txBody>
      </p:sp>
      <p:sp>
        <p:nvSpPr>
          <p:cNvPr id="42" name="Rectangle 41">
            <a:extLst>
              <a:ext uri="{FF2B5EF4-FFF2-40B4-BE49-F238E27FC236}">
                <a16:creationId xmlns:a16="http://schemas.microsoft.com/office/drawing/2014/main" id="{70E0337A-C71D-4B03-825A-0D2BBE6C9E62}"/>
              </a:ext>
            </a:extLst>
          </p:cNvPr>
          <p:cNvSpPr/>
          <p:nvPr/>
        </p:nvSpPr>
        <p:spPr>
          <a:xfrm>
            <a:off x="9530009" y="6583805"/>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350</a:t>
            </a:r>
          </a:p>
        </p:txBody>
      </p:sp>
      <p:sp>
        <p:nvSpPr>
          <p:cNvPr id="79" name="Rectangle 78">
            <a:extLst>
              <a:ext uri="{FF2B5EF4-FFF2-40B4-BE49-F238E27FC236}">
                <a16:creationId xmlns:a16="http://schemas.microsoft.com/office/drawing/2014/main" id="{EDDE95BF-23E5-422B-B8DA-6B511D677DA3}"/>
              </a:ext>
            </a:extLst>
          </p:cNvPr>
          <p:cNvSpPr/>
          <p:nvPr/>
        </p:nvSpPr>
        <p:spPr>
          <a:xfrm>
            <a:off x="8535311" y="6346660"/>
            <a:ext cx="798991" cy="2574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MATH 112</a:t>
            </a:r>
          </a:p>
        </p:txBody>
      </p:sp>
      <p:sp>
        <p:nvSpPr>
          <p:cNvPr id="115" name="Rectangle 114">
            <a:extLst>
              <a:ext uri="{FF2B5EF4-FFF2-40B4-BE49-F238E27FC236}">
                <a16:creationId xmlns:a16="http://schemas.microsoft.com/office/drawing/2014/main" id="{0EE62A66-C3DE-43DA-B0FA-6507B72625EB}"/>
              </a:ext>
            </a:extLst>
          </p:cNvPr>
          <p:cNvSpPr/>
          <p:nvPr/>
        </p:nvSpPr>
        <p:spPr>
          <a:xfrm>
            <a:off x="8557376" y="235564"/>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Machine 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Cert</a:t>
            </a:r>
          </a:p>
        </p:txBody>
      </p:sp>
      <p:sp>
        <p:nvSpPr>
          <p:cNvPr id="116" name="Rectangle 115">
            <a:extLst>
              <a:ext uri="{FF2B5EF4-FFF2-40B4-BE49-F238E27FC236}">
                <a16:creationId xmlns:a16="http://schemas.microsoft.com/office/drawing/2014/main" id="{6FECB3B6-8581-449C-A1CF-5BB50ECF1398}"/>
              </a:ext>
            </a:extLst>
          </p:cNvPr>
          <p:cNvSpPr/>
          <p:nvPr/>
        </p:nvSpPr>
        <p:spPr>
          <a:xfrm>
            <a:off x="11374944" y="231304"/>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0000"/>
                </a:solidFill>
                <a:effectLst/>
                <a:uLnTx/>
                <a:uFillTx/>
                <a:latin typeface="Calibri" panose="020F0502020204030204"/>
                <a:ea typeface="+mn-ea"/>
                <a:cs typeface="+mn-cs"/>
              </a:rPr>
              <a:t>Func</a:t>
            </a: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 Prog Module</a:t>
            </a:r>
          </a:p>
        </p:txBody>
      </p:sp>
      <p:sp>
        <p:nvSpPr>
          <p:cNvPr id="167" name="Rectangle 166">
            <a:extLst>
              <a:ext uri="{FF2B5EF4-FFF2-40B4-BE49-F238E27FC236}">
                <a16:creationId xmlns:a16="http://schemas.microsoft.com/office/drawing/2014/main" id="{FC14AAC3-0A3E-4FCA-B559-F39C5C5CA050}"/>
              </a:ext>
            </a:extLst>
          </p:cNvPr>
          <p:cNvSpPr/>
          <p:nvPr/>
        </p:nvSpPr>
        <p:spPr>
          <a:xfrm>
            <a:off x="4153708" y="231222"/>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QA Cert</a:t>
            </a:r>
          </a:p>
        </p:txBody>
      </p:sp>
      <p:cxnSp>
        <p:nvCxnSpPr>
          <p:cNvPr id="168" name="Connector: Elbow 167">
            <a:extLst>
              <a:ext uri="{FF2B5EF4-FFF2-40B4-BE49-F238E27FC236}">
                <a16:creationId xmlns:a16="http://schemas.microsoft.com/office/drawing/2014/main" id="{B5095BA4-64ED-4389-AC4E-99EA1E1A8C9A}"/>
              </a:ext>
            </a:extLst>
          </p:cNvPr>
          <p:cNvCxnSpPr>
            <a:cxnSpLocks/>
            <a:stCxn id="37" idx="1"/>
            <a:endCxn id="115" idx="3"/>
          </p:cNvCxnSpPr>
          <p:nvPr/>
        </p:nvCxnSpPr>
        <p:spPr>
          <a:xfrm rot="10800000" flipV="1">
            <a:off x="9356368" y="363116"/>
            <a:ext cx="822645" cy="117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1" name="Connector: Elbow 170">
            <a:extLst>
              <a:ext uri="{FF2B5EF4-FFF2-40B4-BE49-F238E27FC236}">
                <a16:creationId xmlns:a16="http://schemas.microsoft.com/office/drawing/2014/main" id="{C08387DA-1D03-43CC-B9E6-634C2E81C82E}"/>
              </a:ext>
            </a:extLst>
          </p:cNvPr>
          <p:cNvCxnSpPr>
            <a:cxnSpLocks/>
            <a:stCxn id="37" idx="3"/>
            <a:endCxn id="116" idx="1"/>
          </p:cNvCxnSpPr>
          <p:nvPr/>
        </p:nvCxnSpPr>
        <p:spPr>
          <a:xfrm flipV="1">
            <a:off x="10978003" y="360030"/>
            <a:ext cx="396941" cy="308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89" name="Rectangle 188">
            <a:extLst>
              <a:ext uri="{FF2B5EF4-FFF2-40B4-BE49-F238E27FC236}">
                <a16:creationId xmlns:a16="http://schemas.microsoft.com/office/drawing/2014/main" id="{BE7D2DE9-7732-4DBA-B331-68D9C7AC4148}"/>
              </a:ext>
            </a:extLst>
          </p:cNvPr>
          <p:cNvSpPr/>
          <p:nvPr/>
        </p:nvSpPr>
        <p:spPr>
          <a:xfrm>
            <a:off x="2913100" y="235563"/>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SW MNGT Module</a:t>
            </a:r>
          </a:p>
        </p:txBody>
      </p:sp>
      <p:sp>
        <p:nvSpPr>
          <p:cNvPr id="210" name="Rectangle 209">
            <a:extLst>
              <a:ext uri="{FF2B5EF4-FFF2-40B4-BE49-F238E27FC236}">
                <a16:creationId xmlns:a16="http://schemas.microsoft.com/office/drawing/2014/main" id="{5158F2C9-DC1D-43AD-8C1C-2F29B932A060}"/>
              </a:ext>
            </a:extLst>
          </p:cNvPr>
          <p:cNvSpPr/>
          <p:nvPr/>
        </p:nvSpPr>
        <p:spPr>
          <a:xfrm>
            <a:off x="34759" y="231222"/>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EMD Cert</a:t>
            </a:r>
          </a:p>
        </p:txBody>
      </p:sp>
      <p:sp>
        <p:nvSpPr>
          <p:cNvPr id="217" name="Rectangle 216">
            <a:extLst>
              <a:ext uri="{FF2B5EF4-FFF2-40B4-BE49-F238E27FC236}">
                <a16:creationId xmlns:a16="http://schemas.microsoft.com/office/drawing/2014/main" id="{5C318684-B37B-4246-95EE-496805FB9C4E}"/>
              </a:ext>
            </a:extLst>
          </p:cNvPr>
          <p:cNvSpPr/>
          <p:nvPr/>
        </p:nvSpPr>
        <p:spPr>
          <a:xfrm>
            <a:off x="-90222" y="6584153"/>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160</a:t>
            </a:r>
          </a:p>
        </p:txBody>
      </p:sp>
      <p:sp>
        <p:nvSpPr>
          <p:cNvPr id="272" name="Rectangle 271">
            <a:extLst>
              <a:ext uri="{FF2B5EF4-FFF2-40B4-BE49-F238E27FC236}">
                <a16:creationId xmlns:a16="http://schemas.microsoft.com/office/drawing/2014/main" id="{B8BD595F-8D68-4916-8742-485AE4D5F6A7}"/>
              </a:ext>
            </a:extLst>
          </p:cNvPr>
          <p:cNvSpPr/>
          <p:nvPr/>
        </p:nvSpPr>
        <p:spPr>
          <a:xfrm>
            <a:off x="1648635" y="231222"/>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Web Cert</a:t>
            </a:r>
          </a:p>
        </p:txBody>
      </p:sp>
      <p:sp>
        <p:nvSpPr>
          <p:cNvPr id="304" name="Rectangle 303">
            <a:extLst>
              <a:ext uri="{FF2B5EF4-FFF2-40B4-BE49-F238E27FC236}">
                <a16:creationId xmlns:a16="http://schemas.microsoft.com/office/drawing/2014/main" id="{C3E69133-EEFB-4C65-8DA5-080FD25C2E70}"/>
              </a:ext>
            </a:extLst>
          </p:cNvPr>
          <p:cNvSpPr/>
          <p:nvPr/>
        </p:nvSpPr>
        <p:spPr>
          <a:xfrm>
            <a:off x="5511561" y="222426"/>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Design Cert</a:t>
            </a:r>
          </a:p>
        </p:txBody>
      </p:sp>
      <p:sp>
        <p:nvSpPr>
          <p:cNvPr id="117" name="Rectangle 116">
            <a:extLst>
              <a:ext uri="{FF2B5EF4-FFF2-40B4-BE49-F238E27FC236}">
                <a16:creationId xmlns:a16="http://schemas.microsoft.com/office/drawing/2014/main" id="{92584B09-4F50-42C4-B0BE-1824124BAB17}"/>
              </a:ext>
            </a:extLst>
          </p:cNvPr>
          <p:cNvSpPr/>
          <p:nvPr/>
        </p:nvSpPr>
        <p:spPr>
          <a:xfrm>
            <a:off x="7366514" y="158338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398</a:t>
            </a:r>
          </a:p>
        </p:txBody>
      </p:sp>
      <p:sp>
        <p:nvSpPr>
          <p:cNvPr id="121" name="Rectangle 120">
            <a:extLst>
              <a:ext uri="{FF2B5EF4-FFF2-40B4-BE49-F238E27FC236}">
                <a16:creationId xmlns:a16="http://schemas.microsoft.com/office/drawing/2014/main" id="{2006E8C1-F98A-4AC2-9F62-4548D0A12314}"/>
              </a:ext>
            </a:extLst>
          </p:cNvPr>
          <p:cNvSpPr/>
          <p:nvPr/>
        </p:nvSpPr>
        <p:spPr>
          <a:xfrm>
            <a:off x="7367533" y="128155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499</a:t>
            </a:r>
          </a:p>
        </p:txBody>
      </p:sp>
      <p:sp>
        <p:nvSpPr>
          <p:cNvPr id="128" name="Rectangle 127">
            <a:extLst>
              <a:ext uri="{FF2B5EF4-FFF2-40B4-BE49-F238E27FC236}">
                <a16:creationId xmlns:a16="http://schemas.microsoft.com/office/drawing/2014/main" id="{F4159541-C5F1-4CC0-96F0-8651C2F87E03}"/>
              </a:ext>
            </a:extLst>
          </p:cNvPr>
          <p:cNvSpPr/>
          <p:nvPr/>
        </p:nvSpPr>
        <p:spPr>
          <a:xfrm>
            <a:off x="6672852" y="0"/>
            <a:ext cx="1085533" cy="58844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0"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 Tier Cert Programming Certificate</a:t>
            </a:r>
          </a:p>
        </p:txBody>
      </p:sp>
      <p:sp>
        <p:nvSpPr>
          <p:cNvPr id="130" name="Rectangle 129">
            <a:extLst>
              <a:ext uri="{FF2B5EF4-FFF2-40B4-BE49-F238E27FC236}">
                <a16:creationId xmlns:a16="http://schemas.microsoft.com/office/drawing/2014/main" id="{A7E88131-D1CF-4700-B73A-B8F0FFB9D972}"/>
              </a:ext>
            </a:extLst>
          </p:cNvPr>
          <p:cNvSpPr/>
          <p:nvPr/>
        </p:nvSpPr>
        <p:spPr>
          <a:xfrm>
            <a:off x="5123643" y="625137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171</a:t>
            </a:r>
          </a:p>
        </p:txBody>
      </p:sp>
      <p:sp>
        <p:nvSpPr>
          <p:cNvPr id="135" name="Rectangle 134">
            <a:extLst>
              <a:ext uri="{FF2B5EF4-FFF2-40B4-BE49-F238E27FC236}">
                <a16:creationId xmlns:a16="http://schemas.microsoft.com/office/drawing/2014/main" id="{A7E88131-D1CF-4700-B73A-B8F0FFB9D972}"/>
              </a:ext>
            </a:extLst>
          </p:cNvPr>
          <p:cNvSpPr/>
          <p:nvPr/>
        </p:nvSpPr>
        <p:spPr>
          <a:xfrm>
            <a:off x="6096000" y="5884767"/>
            <a:ext cx="1798731" cy="33080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1"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Tier Cert. Fundamentals Certificate</a:t>
            </a:r>
          </a:p>
        </p:txBody>
      </p:sp>
      <p:sp>
        <p:nvSpPr>
          <p:cNvPr id="141" name="Rectangle 140">
            <a:extLst>
              <a:ext uri="{FF2B5EF4-FFF2-40B4-BE49-F238E27FC236}">
                <a16:creationId xmlns:a16="http://schemas.microsoft.com/office/drawing/2014/main" id="{C82AECBA-8873-449C-83B0-62688E8ADC62}"/>
              </a:ext>
            </a:extLst>
          </p:cNvPr>
          <p:cNvSpPr/>
          <p:nvPr/>
        </p:nvSpPr>
        <p:spPr>
          <a:xfrm>
            <a:off x="7571301" y="6255231"/>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100</a:t>
            </a:r>
          </a:p>
        </p:txBody>
      </p:sp>
      <p:pic>
        <p:nvPicPr>
          <p:cNvPr id="26" name="Picture 25"/>
          <p:cNvPicPr>
            <a:picLocks noChangeAspect="1"/>
          </p:cNvPicPr>
          <p:nvPr/>
        </p:nvPicPr>
        <p:blipFill>
          <a:blip r:embed="rId3"/>
          <a:stretch>
            <a:fillRect/>
          </a:stretch>
        </p:blipFill>
        <p:spPr>
          <a:xfrm>
            <a:off x="767651" y="6436401"/>
            <a:ext cx="628650" cy="438150"/>
          </a:xfrm>
          <a:prstGeom prst="rect">
            <a:avLst/>
          </a:prstGeom>
        </p:spPr>
      </p:pic>
      <p:pic>
        <p:nvPicPr>
          <p:cNvPr id="144" name="Picture 143"/>
          <p:cNvPicPr>
            <a:picLocks noChangeAspect="1"/>
          </p:cNvPicPr>
          <p:nvPr/>
        </p:nvPicPr>
        <p:blipFill>
          <a:blip r:embed="rId4"/>
          <a:stretch>
            <a:fillRect/>
          </a:stretch>
        </p:blipFill>
        <p:spPr>
          <a:xfrm>
            <a:off x="1359345" y="6563534"/>
            <a:ext cx="1790700" cy="323850"/>
          </a:xfrm>
          <a:prstGeom prst="rect">
            <a:avLst/>
          </a:prstGeom>
        </p:spPr>
      </p:pic>
      <p:sp>
        <p:nvSpPr>
          <p:cNvPr id="30" name="TextBox 29">
            <a:extLst>
              <a:ext uri="{FF2B5EF4-FFF2-40B4-BE49-F238E27FC236}">
                <a16:creationId xmlns:a16="http://schemas.microsoft.com/office/drawing/2014/main" id="{05776A94-A6B3-411C-A754-C7DECEBC7EFD}"/>
              </a:ext>
            </a:extLst>
          </p:cNvPr>
          <p:cNvSpPr txBox="1"/>
          <p:nvPr/>
        </p:nvSpPr>
        <p:spPr>
          <a:xfrm>
            <a:off x="11421274" y="-38897"/>
            <a:ext cx="78919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v.2020.10</a:t>
            </a:r>
          </a:p>
        </p:txBody>
      </p:sp>
      <p:sp>
        <p:nvSpPr>
          <p:cNvPr id="32" name="Rectangle 31">
            <a:extLst>
              <a:ext uri="{FF2B5EF4-FFF2-40B4-BE49-F238E27FC236}">
                <a16:creationId xmlns:a16="http://schemas.microsoft.com/office/drawing/2014/main" id="{EB68ADBA-E7F0-4D66-8EC2-9C55A0847D09}"/>
              </a:ext>
            </a:extLst>
          </p:cNvPr>
          <p:cNvSpPr/>
          <p:nvPr/>
        </p:nvSpPr>
        <p:spPr>
          <a:xfrm>
            <a:off x="7249567" y="489210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121b</a:t>
            </a:r>
          </a:p>
        </p:txBody>
      </p:sp>
      <p:pic>
        <p:nvPicPr>
          <p:cNvPr id="60" name="Picture 59" descr="Table&#10;&#10;Description automatically generated">
            <a:extLst>
              <a:ext uri="{FF2B5EF4-FFF2-40B4-BE49-F238E27FC236}">
                <a16:creationId xmlns:a16="http://schemas.microsoft.com/office/drawing/2014/main" id="{18FDA780-6F84-4482-8704-F4747118CCE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61450" y="508886"/>
            <a:ext cx="4769377" cy="2824939"/>
          </a:xfrm>
          <a:prstGeom prst="rect">
            <a:avLst/>
          </a:prstGeom>
        </p:spPr>
      </p:pic>
      <p:pic>
        <p:nvPicPr>
          <p:cNvPr id="61" name="Picture 60" descr="Table&#10;&#10;Description automatically generated with medium confidence">
            <a:extLst>
              <a:ext uri="{FF2B5EF4-FFF2-40B4-BE49-F238E27FC236}">
                <a16:creationId xmlns:a16="http://schemas.microsoft.com/office/drawing/2014/main" id="{1DD0E7E2-1560-4A06-AD71-D8FBA95F4FC1}"/>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237737" y="553646"/>
            <a:ext cx="3972727" cy="2931333"/>
          </a:xfrm>
          <a:prstGeom prst="rect">
            <a:avLst/>
          </a:prstGeom>
        </p:spPr>
      </p:pic>
      <p:pic>
        <p:nvPicPr>
          <p:cNvPr id="62" name="Picture 61">
            <a:extLst>
              <a:ext uri="{FF2B5EF4-FFF2-40B4-BE49-F238E27FC236}">
                <a16:creationId xmlns:a16="http://schemas.microsoft.com/office/drawing/2014/main" id="{31FF625B-346C-47F0-898F-F65B8D925978}"/>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Effect>
                      <a14:saturation sat="0"/>
                    </a14:imgEffect>
                  </a14:imgLayer>
                </a14:imgProps>
              </a:ext>
            </a:extLst>
          </a:blip>
          <a:stretch>
            <a:fillRect/>
          </a:stretch>
        </p:blipFill>
        <p:spPr>
          <a:xfrm>
            <a:off x="10761959" y="5830922"/>
            <a:ext cx="1354529" cy="1056462"/>
          </a:xfrm>
          <a:prstGeom prst="rect">
            <a:avLst/>
          </a:prstGeom>
        </p:spPr>
      </p:pic>
      <p:pic>
        <p:nvPicPr>
          <p:cNvPr id="63" name="Picture 62">
            <a:extLst>
              <a:ext uri="{FF2B5EF4-FFF2-40B4-BE49-F238E27FC236}">
                <a16:creationId xmlns:a16="http://schemas.microsoft.com/office/drawing/2014/main" id="{4A94A448-0901-431F-A953-AC1495BCC96E}"/>
              </a:ext>
            </a:extLst>
          </p:cNvPr>
          <p:cNvPicPr>
            <a:picLocks noChangeAspect="1"/>
          </p:cNvPicPr>
          <p:nvPr/>
        </p:nvPicPr>
        <p:blipFill>
          <a:blip r:embed="rId9">
            <a:grayscl/>
            <a:extLst>
              <a:ext uri="{BEBA8EAE-BF5A-486C-A8C5-ECC9F3942E4B}">
                <a14:imgProps xmlns:a14="http://schemas.microsoft.com/office/drawing/2010/main">
                  <a14:imgLayer r:embed="rId10">
                    <a14:imgEffect>
                      <a14:colorTemperature colorTemp="11200"/>
                    </a14:imgEffect>
                  </a14:imgLayer>
                </a14:imgProps>
              </a:ext>
            </a:extLst>
          </a:blip>
          <a:stretch>
            <a:fillRect/>
          </a:stretch>
        </p:blipFill>
        <p:spPr>
          <a:xfrm>
            <a:off x="6535594" y="3890249"/>
            <a:ext cx="1280637" cy="768716"/>
          </a:xfrm>
          <a:prstGeom prst="rect">
            <a:avLst/>
          </a:prstGeom>
        </p:spPr>
      </p:pic>
      <p:pic>
        <p:nvPicPr>
          <p:cNvPr id="65" name="Picture 64">
            <a:extLst>
              <a:ext uri="{FF2B5EF4-FFF2-40B4-BE49-F238E27FC236}">
                <a16:creationId xmlns:a16="http://schemas.microsoft.com/office/drawing/2014/main" id="{8A3551E4-B592-4012-B473-B09518E91026}"/>
              </a:ext>
            </a:extLst>
          </p:cNvPr>
          <p:cNvPicPr>
            <a:picLocks noChangeAspect="1"/>
          </p:cNvPicPr>
          <p:nvPr/>
        </p:nvPicPr>
        <p:blipFill>
          <a:blip r:embed="rId11">
            <a:grayscl/>
            <a:extLst>
              <a:ext uri="{BEBA8EAE-BF5A-486C-A8C5-ECC9F3942E4B}">
                <a14:imgProps xmlns:a14="http://schemas.microsoft.com/office/drawing/2010/main">
                  <a14:imgLayer r:embed="rId12">
                    <a14:imgEffect>
                      <a14:colorTemperature colorTemp="11200"/>
                    </a14:imgEffect>
                  </a14:imgLayer>
                </a14:imgProps>
              </a:ext>
            </a:extLst>
          </a:blip>
          <a:stretch>
            <a:fillRect/>
          </a:stretch>
        </p:blipFill>
        <p:spPr>
          <a:xfrm>
            <a:off x="6437009" y="692382"/>
            <a:ext cx="1379113" cy="552359"/>
          </a:xfrm>
          <a:prstGeom prst="rect">
            <a:avLst/>
          </a:prstGeom>
        </p:spPr>
      </p:pic>
    </p:spTree>
    <p:extLst>
      <p:ext uri="{BB962C8B-B14F-4D97-AF65-F5344CB8AC3E}">
        <p14:creationId xmlns:p14="http://schemas.microsoft.com/office/powerpoint/2010/main" val="1573207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FC14AAC3-0A3E-4FCA-B559-F39C5C5CA050}"/>
              </a:ext>
            </a:extLst>
          </p:cNvPr>
          <p:cNvSpPr/>
          <p:nvPr/>
        </p:nvSpPr>
        <p:spPr>
          <a:xfrm>
            <a:off x="7816122" y="2744"/>
            <a:ext cx="4373988" cy="24500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Computer Science Degree (</a:t>
            </a: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 + ML/FP)</a:t>
            </a:r>
          </a:p>
        </p:txBody>
      </p:sp>
      <p:sp>
        <p:nvSpPr>
          <p:cNvPr id="136" name="Rectangle 135">
            <a:extLst>
              <a:ext uri="{FF2B5EF4-FFF2-40B4-BE49-F238E27FC236}">
                <a16:creationId xmlns:a16="http://schemas.microsoft.com/office/drawing/2014/main" id="{FC14AAC3-0A3E-4FCA-B559-F39C5C5CA050}"/>
              </a:ext>
            </a:extLst>
          </p:cNvPr>
          <p:cNvSpPr/>
          <p:nvPr/>
        </p:nvSpPr>
        <p:spPr>
          <a:xfrm>
            <a:off x="17127" y="160"/>
            <a:ext cx="6574939" cy="24963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Software Engineering Degree (1 certificates + 12 credit CS/CSE/ECEN/WDD/CIT)</a:t>
            </a:r>
          </a:p>
        </p:txBody>
      </p:sp>
      <p:sp>
        <p:nvSpPr>
          <p:cNvPr id="20" name="Rectangle 19"/>
          <p:cNvSpPr/>
          <p:nvPr/>
        </p:nvSpPr>
        <p:spPr>
          <a:xfrm>
            <a:off x="0" y="5783431"/>
            <a:ext cx="12173935" cy="76803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11348896" y="378614"/>
            <a:ext cx="898097" cy="541894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131"/>
          <p:cNvSpPr/>
          <p:nvPr/>
        </p:nvSpPr>
        <p:spPr>
          <a:xfrm>
            <a:off x="9829026" y="378614"/>
            <a:ext cx="1525416"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30"/>
          <p:cNvSpPr/>
          <p:nvPr/>
        </p:nvSpPr>
        <p:spPr>
          <a:xfrm>
            <a:off x="7817641" y="378614"/>
            <a:ext cx="2046191" cy="54189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26"/>
          <p:cNvSpPr/>
          <p:nvPr/>
        </p:nvSpPr>
        <p:spPr>
          <a:xfrm>
            <a:off x="17127" y="390646"/>
            <a:ext cx="1494490" cy="541894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23"/>
          <p:cNvSpPr/>
          <p:nvPr/>
        </p:nvSpPr>
        <p:spPr>
          <a:xfrm>
            <a:off x="5359547" y="378614"/>
            <a:ext cx="1232519" cy="541894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4119137" y="378614"/>
            <a:ext cx="1232519" cy="5418940"/>
          </a:xfrm>
          <a:prstGeom prst="rect">
            <a:avLst/>
          </a:prstGeom>
          <a:gradFill flip="none" rotWithShape="1">
            <a:gsLst>
              <a:gs pos="0">
                <a:schemeClr val="accent5"/>
              </a:gs>
              <a:gs pos="22000">
                <a:schemeClr val="accent6">
                  <a:lumMod val="105000"/>
                  <a:satMod val="103000"/>
                  <a:tint val="73000"/>
                </a:schemeClr>
              </a:gs>
              <a:gs pos="100000">
                <a:schemeClr val="accent6">
                  <a:lumMod val="105000"/>
                  <a:satMod val="109000"/>
                  <a:tint val="81000"/>
                </a:schemeClr>
              </a:gs>
            </a:gsLst>
            <a:lin ang="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121"/>
          <p:cNvSpPr/>
          <p:nvPr/>
        </p:nvSpPr>
        <p:spPr>
          <a:xfrm>
            <a:off x="2910705" y="349578"/>
            <a:ext cx="1232519"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p:cNvSpPr/>
          <p:nvPr/>
        </p:nvSpPr>
        <p:spPr>
          <a:xfrm>
            <a:off x="1540095" y="378614"/>
            <a:ext cx="1350527" cy="54189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40747E3-4B18-45ED-AEFB-F25587CF9072}"/>
              </a:ext>
            </a:extLst>
          </p:cNvPr>
          <p:cNvSpPr/>
          <p:nvPr/>
        </p:nvSpPr>
        <p:spPr>
          <a:xfrm>
            <a:off x="527663"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ECN 106</a:t>
            </a:r>
          </a:p>
        </p:txBody>
      </p:sp>
      <p:sp>
        <p:nvSpPr>
          <p:cNvPr id="4" name="Rectangle 3">
            <a:extLst>
              <a:ext uri="{FF2B5EF4-FFF2-40B4-BE49-F238E27FC236}">
                <a16:creationId xmlns:a16="http://schemas.microsoft.com/office/drawing/2014/main" id="{DD98E94C-5683-4E46-B7C0-D6946738C406}"/>
              </a:ext>
            </a:extLst>
          </p:cNvPr>
          <p:cNvSpPr/>
          <p:nvPr/>
        </p:nvSpPr>
        <p:spPr>
          <a:xfrm>
            <a:off x="1504668" y="592807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WDD 130</a:t>
            </a:r>
          </a:p>
        </p:txBody>
      </p:sp>
      <p:sp>
        <p:nvSpPr>
          <p:cNvPr id="5" name="Rectangle 4">
            <a:extLst>
              <a:ext uri="{FF2B5EF4-FFF2-40B4-BE49-F238E27FC236}">
                <a16:creationId xmlns:a16="http://schemas.microsoft.com/office/drawing/2014/main" id="{94A8F723-75F0-4134-9B1D-3F8C131B7D05}"/>
              </a:ext>
            </a:extLst>
          </p:cNvPr>
          <p:cNvSpPr/>
          <p:nvPr/>
        </p:nvSpPr>
        <p:spPr>
          <a:xfrm>
            <a:off x="2913100" y="625138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170</a:t>
            </a:r>
          </a:p>
        </p:txBody>
      </p:sp>
      <p:sp>
        <p:nvSpPr>
          <p:cNvPr id="7" name="Rectangle 6">
            <a:extLst>
              <a:ext uri="{FF2B5EF4-FFF2-40B4-BE49-F238E27FC236}">
                <a16:creationId xmlns:a16="http://schemas.microsoft.com/office/drawing/2014/main" id="{D967A5CD-E43C-4DD2-9CA3-2819C74917BE}"/>
              </a:ext>
            </a:extLst>
          </p:cNvPr>
          <p:cNvSpPr/>
          <p:nvPr/>
        </p:nvSpPr>
        <p:spPr>
          <a:xfrm>
            <a:off x="2053728" y="6249152"/>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111</a:t>
            </a:r>
          </a:p>
        </p:txBody>
      </p:sp>
      <p:sp>
        <p:nvSpPr>
          <p:cNvPr id="8" name="Rectangle 7">
            <a:extLst>
              <a:ext uri="{FF2B5EF4-FFF2-40B4-BE49-F238E27FC236}">
                <a16:creationId xmlns:a16="http://schemas.microsoft.com/office/drawing/2014/main" id="{CD712186-1348-4FE6-A1CB-62CC0D62D381}"/>
              </a:ext>
            </a:extLst>
          </p:cNvPr>
          <p:cNvSpPr/>
          <p:nvPr/>
        </p:nvSpPr>
        <p:spPr>
          <a:xfrm>
            <a:off x="4210954"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150</a:t>
            </a:r>
          </a:p>
        </p:txBody>
      </p:sp>
      <p:sp>
        <p:nvSpPr>
          <p:cNvPr id="9" name="Rectangle 8">
            <a:extLst>
              <a:ext uri="{FF2B5EF4-FFF2-40B4-BE49-F238E27FC236}">
                <a16:creationId xmlns:a16="http://schemas.microsoft.com/office/drawing/2014/main" id="{E3911E08-99D0-49ED-BB60-04D085F95443}"/>
              </a:ext>
            </a:extLst>
          </p:cNvPr>
          <p:cNvSpPr/>
          <p:nvPr/>
        </p:nvSpPr>
        <p:spPr>
          <a:xfrm>
            <a:off x="6836222" y="1899055"/>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310</a:t>
            </a:r>
          </a:p>
        </p:txBody>
      </p:sp>
      <p:sp>
        <p:nvSpPr>
          <p:cNvPr id="10" name="Rectangle 9">
            <a:extLst>
              <a:ext uri="{FF2B5EF4-FFF2-40B4-BE49-F238E27FC236}">
                <a16:creationId xmlns:a16="http://schemas.microsoft.com/office/drawing/2014/main" id="{D157E644-FB01-4381-8511-F760413A4F7B}"/>
              </a:ext>
            </a:extLst>
          </p:cNvPr>
          <p:cNvSpPr/>
          <p:nvPr/>
        </p:nvSpPr>
        <p:spPr>
          <a:xfrm>
            <a:off x="6342258" y="281369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212</a:t>
            </a:r>
          </a:p>
        </p:txBody>
      </p:sp>
      <p:sp>
        <p:nvSpPr>
          <p:cNvPr id="11" name="Rectangle 10">
            <a:extLst>
              <a:ext uri="{FF2B5EF4-FFF2-40B4-BE49-F238E27FC236}">
                <a16:creationId xmlns:a16="http://schemas.microsoft.com/office/drawing/2014/main" id="{35006D1F-7258-4171-ABB4-B67AA6500EB2}"/>
              </a:ext>
            </a:extLst>
          </p:cNvPr>
          <p:cNvSpPr/>
          <p:nvPr/>
        </p:nvSpPr>
        <p:spPr>
          <a:xfrm>
            <a:off x="6827918" y="3509417"/>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210</a:t>
            </a:r>
          </a:p>
        </p:txBody>
      </p:sp>
      <p:sp>
        <p:nvSpPr>
          <p:cNvPr id="12" name="Rectangle 11">
            <a:extLst>
              <a:ext uri="{FF2B5EF4-FFF2-40B4-BE49-F238E27FC236}">
                <a16:creationId xmlns:a16="http://schemas.microsoft.com/office/drawing/2014/main" id="{438DB97E-8947-4D20-B5F6-E6B9B57E906C}"/>
              </a:ext>
            </a:extLst>
          </p:cNvPr>
          <p:cNvSpPr/>
          <p:nvPr/>
        </p:nvSpPr>
        <p:spPr>
          <a:xfrm>
            <a:off x="6353970" y="5573471"/>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110</a:t>
            </a:r>
          </a:p>
        </p:txBody>
      </p:sp>
      <p:sp>
        <p:nvSpPr>
          <p:cNvPr id="13" name="Rectangle 12">
            <a:extLst>
              <a:ext uri="{FF2B5EF4-FFF2-40B4-BE49-F238E27FC236}">
                <a16:creationId xmlns:a16="http://schemas.microsoft.com/office/drawing/2014/main" id="{CEFF2F50-F6C5-4F54-9F59-871121F3A368}"/>
              </a:ext>
            </a:extLst>
          </p:cNvPr>
          <p:cNvSpPr/>
          <p:nvPr/>
        </p:nvSpPr>
        <p:spPr>
          <a:xfrm>
            <a:off x="6353969" y="4999890"/>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111</a:t>
            </a:r>
          </a:p>
        </p:txBody>
      </p:sp>
      <p:sp>
        <p:nvSpPr>
          <p:cNvPr id="37" name="Rectangle 36">
            <a:extLst>
              <a:ext uri="{FF2B5EF4-FFF2-40B4-BE49-F238E27FC236}">
                <a16:creationId xmlns:a16="http://schemas.microsoft.com/office/drawing/2014/main" id="{64BC3FE6-216A-4F01-88B6-FABA94CF0381}"/>
              </a:ext>
            </a:extLst>
          </p:cNvPr>
          <p:cNvSpPr/>
          <p:nvPr/>
        </p:nvSpPr>
        <p:spPr>
          <a:xfrm>
            <a:off x="10179012" y="234390"/>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Fund Module</a:t>
            </a:r>
          </a:p>
        </p:txBody>
      </p:sp>
      <p:sp>
        <p:nvSpPr>
          <p:cNvPr id="42" name="Rectangle 41">
            <a:extLst>
              <a:ext uri="{FF2B5EF4-FFF2-40B4-BE49-F238E27FC236}">
                <a16:creationId xmlns:a16="http://schemas.microsoft.com/office/drawing/2014/main" id="{70E0337A-C71D-4B03-825A-0D2BBE6C9E62}"/>
              </a:ext>
            </a:extLst>
          </p:cNvPr>
          <p:cNvSpPr/>
          <p:nvPr/>
        </p:nvSpPr>
        <p:spPr>
          <a:xfrm>
            <a:off x="9530009" y="6583805"/>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350</a:t>
            </a:r>
          </a:p>
        </p:txBody>
      </p:sp>
      <p:sp>
        <p:nvSpPr>
          <p:cNvPr id="79" name="Rectangle 78">
            <a:extLst>
              <a:ext uri="{FF2B5EF4-FFF2-40B4-BE49-F238E27FC236}">
                <a16:creationId xmlns:a16="http://schemas.microsoft.com/office/drawing/2014/main" id="{EDDE95BF-23E5-422B-B8DA-6B511D677DA3}"/>
              </a:ext>
            </a:extLst>
          </p:cNvPr>
          <p:cNvSpPr/>
          <p:nvPr/>
        </p:nvSpPr>
        <p:spPr>
          <a:xfrm>
            <a:off x="8535311" y="6346660"/>
            <a:ext cx="798991" cy="2574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MATH 112</a:t>
            </a:r>
          </a:p>
        </p:txBody>
      </p:sp>
      <p:sp>
        <p:nvSpPr>
          <p:cNvPr id="115" name="Rectangle 114">
            <a:extLst>
              <a:ext uri="{FF2B5EF4-FFF2-40B4-BE49-F238E27FC236}">
                <a16:creationId xmlns:a16="http://schemas.microsoft.com/office/drawing/2014/main" id="{0EE62A66-C3DE-43DA-B0FA-6507B72625EB}"/>
              </a:ext>
            </a:extLst>
          </p:cNvPr>
          <p:cNvSpPr/>
          <p:nvPr/>
        </p:nvSpPr>
        <p:spPr>
          <a:xfrm>
            <a:off x="8557376" y="235564"/>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Machine 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Cert</a:t>
            </a:r>
          </a:p>
        </p:txBody>
      </p:sp>
      <p:sp>
        <p:nvSpPr>
          <p:cNvPr id="116" name="Rectangle 115">
            <a:extLst>
              <a:ext uri="{FF2B5EF4-FFF2-40B4-BE49-F238E27FC236}">
                <a16:creationId xmlns:a16="http://schemas.microsoft.com/office/drawing/2014/main" id="{6FECB3B6-8581-449C-A1CF-5BB50ECF1398}"/>
              </a:ext>
            </a:extLst>
          </p:cNvPr>
          <p:cNvSpPr/>
          <p:nvPr/>
        </p:nvSpPr>
        <p:spPr>
          <a:xfrm>
            <a:off x="11374944" y="231304"/>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0000"/>
                </a:solidFill>
                <a:effectLst/>
                <a:uLnTx/>
                <a:uFillTx/>
                <a:latin typeface="Calibri" panose="020F0502020204030204"/>
                <a:ea typeface="+mn-ea"/>
                <a:cs typeface="+mn-cs"/>
              </a:rPr>
              <a:t>Func</a:t>
            </a: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 Prog Module</a:t>
            </a:r>
          </a:p>
        </p:txBody>
      </p:sp>
      <p:sp>
        <p:nvSpPr>
          <p:cNvPr id="167" name="Rectangle 166">
            <a:extLst>
              <a:ext uri="{FF2B5EF4-FFF2-40B4-BE49-F238E27FC236}">
                <a16:creationId xmlns:a16="http://schemas.microsoft.com/office/drawing/2014/main" id="{FC14AAC3-0A3E-4FCA-B559-F39C5C5CA050}"/>
              </a:ext>
            </a:extLst>
          </p:cNvPr>
          <p:cNvSpPr/>
          <p:nvPr/>
        </p:nvSpPr>
        <p:spPr>
          <a:xfrm>
            <a:off x="4153708" y="231222"/>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QA Cert</a:t>
            </a:r>
          </a:p>
        </p:txBody>
      </p:sp>
      <p:cxnSp>
        <p:nvCxnSpPr>
          <p:cNvPr id="168" name="Connector: Elbow 167">
            <a:extLst>
              <a:ext uri="{FF2B5EF4-FFF2-40B4-BE49-F238E27FC236}">
                <a16:creationId xmlns:a16="http://schemas.microsoft.com/office/drawing/2014/main" id="{B5095BA4-64ED-4389-AC4E-99EA1E1A8C9A}"/>
              </a:ext>
            </a:extLst>
          </p:cNvPr>
          <p:cNvCxnSpPr>
            <a:cxnSpLocks/>
            <a:stCxn id="37" idx="1"/>
            <a:endCxn id="115" idx="3"/>
          </p:cNvCxnSpPr>
          <p:nvPr/>
        </p:nvCxnSpPr>
        <p:spPr>
          <a:xfrm rot="10800000" flipV="1">
            <a:off x="9356368" y="363116"/>
            <a:ext cx="822645" cy="117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1" name="Connector: Elbow 170">
            <a:extLst>
              <a:ext uri="{FF2B5EF4-FFF2-40B4-BE49-F238E27FC236}">
                <a16:creationId xmlns:a16="http://schemas.microsoft.com/office/drawing/2014/main" id="{C08387DA-1D03-43CC-B9E6-634C2E81C82E}"/>
              </a:ext>
            </a:extLst>
          </p:cNvPr>
          <p:cNvCxnSpPr>
            <a:cxnSpLocks/>
            <a:stCxn id="37" idx="3"/>
            <a:endCxn id="116" idx="1"/>
          </p:cNvCxnSpPr>
          <p:nvPr/>
        </p:nvCxnSpPr>
        <p:spPr>
          <a:xfrm flipV="1">
            <a:off x="10978003" y="360030"/>
            <a:ext cx="396941" cy="308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89" name="Rectangle 188">
            <a:extLst>
              <a:ext uri="{FF2B5EF4-FFF2-40B4-BE49-F238E27FC236}">
                <a16:creationId xmlns:a16="http://schemas.microsoft.com/office/drawing/2014/main" id="{BE7D2DE9-7732-4DBA-B331-68D9C7AC4148}"/>
              </a:ext>
            </a:extLst>
          </p:cNvPr>
          <p:cNvSpPr/>
          <p:nvPr/>
        </p:nvSpPr>
        <p:spPr>
          <a:xfrm>
            <a:off x="2913100" y="235563"/>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SW MNGT Module</a:t>
            </a:r>
          </a:p>
        </p:txBody>
      </p:sp>
      <p:sp>
        <p:nvSpPr>
          <p:cNvPr id="210" name="Rectangle 209">
            <a:extLst>
              <a:ext uri="{FF2B5EF4-FFF2-40B4-BE49-F238E27FC236}">
                <a16:creationId xmlns:a16="http://schemas.microsoft.com/office/drawing/2014/main" id="{5158F2C9-DC1D-43AD-8C1C-2F29B932A060}"/>
              </a:ext>
            </a:extLst>
          </p:cNvPr>
          <p:cNvSpPr/>
          <p:nvPr/>
        </p:nvSpPr>
        <p:spPr>
          <a:xfrm>
            <a:off x="34759" y="231222"/>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EMD Cert</a:t>
            </a:r>
          </a:p>
        </p:txBody>
      </p:sp>
      <p:sp>
        <p:nvSpPr>
          <p:cNvPr id="217" name="Rectangle 216">
            <a:extLst>
              <a:ext uri="{FF2B5EF4-FFF2-40B4-BE49-F238E27FC236}">
                <a16:creationId xmlns:a16="http://schemas.microsoft.com/office/drawing/2014/main" id="{5C318684-B37B-4246-95EE-496805FB9C4E}"/>
              </a:ext>
            </a:extLst>
          </p:cNvPr>
          <p:cNvSpPr/>
          <p:nvPr/>
        </p:nvSpPr>
        <p:spPr>
          <a:xfrm>
            <a:off x="-90222" y="6584153"/>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160</a:t>
            </a:r>
          </a:p>
        </p:txBody>
      </p:sp>
      <p:sp>
        <p:nvSpPr>
          <p:cNvPr id="272" name="Rectangle 271">
            <a:extLst>
              <a:ext uri="{FF2B5EF4-FFF2-40B4-BE49-F238E27FC236}">
                <a16:creationId xmlns:a16="http://schemas.microsoft.com/office/drawing/2014/main" id="{B8BD595F-8D68-4916-8742-485AE4D5F6A7}"/>
              </a:ext>
            </a:extLst>
          </p:cNvPr>
          <p:cNvSpPr/>
          <p:nvPr/>
        </p:nvSpPr>
        <p:spPr>
          <a:xfrm>
            <a:off x="1648635" y="231222"/>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Web Cert</a:t>
            </a:r>
          </a:p>
        </p:txBody>
      </p:sp>
      <p:sp>
        <p:nvSpPr>
          <p:cNvPr id="304" name="Rectangle 303">
            <a:extLst>
              <a:ext uri="{FF2B5EF4-FFF2-40B4-BE49-F238E27FC236}">
                <a16:creationId xmlns:a16="http://schemas.microsoft.com/office/drawing/2014/main" id="{C3E69133-EEFB-4C65-8DA5-080FD25C2E70}"/>
              </a:ext>
            </a:extLst>
          </p:cNvPr>
          <p:cNvSpPr/>
          <p:nvPr/>
        </p:nvSpPr>
        <p:spPr>
          <a:xfrm>
            <a:off x="5511561" y="222426"/>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Design Cert</a:t>
            </a:r>
          </a:p>
        </p:txBody>
      </p:sp>
      <p:sp>
        <p:nvSpPr>
          <p:cNvPr id="117" name="Rectangle 116">
            <a:extLst>
              <a:ext uri="{FF2B5EF4-FFF2-40B4-BE49-F238E27FC236}">
                <a16:creationId xmlns:a16="http://schemas.microsoft.com/office/drawing/2014/main" id="{92584B09-4F50-42C4-B0BE-1824124BAB17}"/>
              </a:ext>
            </a:extLst>
          </p:cNvPr>
          <p:cNvSpPr/>
          <p:nvPr/>
        </p:nvSpPr>
        <p:spPr>
          <a:xfrm>
            <a:off x="7366514" y="158338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398</a:t>
            </a:r>
          </a:p>
        </p:txBody>
      </p:sp>
      <p:sp>
        <p:nvSpPr>
          <p:cNvPr id="121" name="Rectangle 120">
            <a:extLst>
              <a:ext uri="{FF2B5EF4-FFF2-40B4-BE49-F238E27FC236}">
                <a16:creationId xmlns:a16="http://schemas.microsoft.com/office/drawing/2014/main" id="{2006E8C1-F98A-4AC2-9F62-4548D0A12314}"/>
              </a:ext>
            </a:extLst>
          </p:cNvPr>
          <p:cNvSpPr/>
          <p:nvPr/>
        </p:nvSpPr>
        <p:spPr>
          <a:xfrm>
            <a:off x="7367533" y="128155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499</a:t>
            </a:r>
          </a:p>
        </p:txBody>
      </p:sp>
      <p:sp>
        <p:nvSpPr>
          <p:cNvPr id="128" name="Rectangle 127">
            <a:extLst>
              <a:ext uri="{FF2B5EF4-FFF2-40B4-BE49-F238E27FC236}">
                <a16:creationId xmlns:a16="http://schemas.microsoft.com/office/drawing/2014/main" id="{F4159541-C5F1-4CC0-96F0-8651C2F87E03}"/>
              </a:ext>
            </a:extLst>
          </p:cNvPr>
          <p:cNvSpPr/>
          <p:nvPr/>
        </p:nvSpPr>
        <p:spPr>
          <a:xfrm>
            <a:off x="6672852" y="0"/>
            <a:ext cx="1085533" cy="58844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0"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 Tier Cert Programming Certificate</a:t>
            </a:r>
          </a:p>
        </p:txBody>
      </p:sp>
      <p:sp>
        <p:nvSpPr>
          <p:cNvPr id="130" name="Rectangle 129">
            <a:extLst>
              <a:ext uri="{FF2B5EF4-FFF2-40B4-BE49-F238E27FC236}">
                <a16:creationId xmlns:a16="http://schemas.microsoft.com/office/drawing/2014/main" id="{A7E88131-D1CF-4700-B73A-B8F0FFB9D972}"/>
              </a:ext>
            </a:extLst>
          </p:cNvPr>
          <p:cNvSpPr/>
          <p:nvPr/>
        </p:nvSpPr>
        <p:spPr>
          <a:xfrm>
            <a:off x="5123643" y="625137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171</a:t>
            </a:r>
          </a:p>
        </p:txBody>
      </p:sp>
      <p:sp>
        <p:nvSpPr>
          <p:cNvPr id="135" name="Rectangle 134">
            <a:extLst>
              <a:ext uri="{FF2B5EF4-FFF2-40B4-BE49-F238E27FC236}">
                <a16:creationId xmlns:a16="http://schemas.microsoft.com/office/drawing/2014/main" id="{A7E88131-D1CF-4700-B73A-B8F0FFB9D972}"/>
              </a:ext>
            </a:extLst>
          </p:cNvPr>
          <p:cNvSpPr/>
          <p:nvPr/>
        </p:nvSpPr>
        <p:spPr>
          <a:xfrm>
            <a:off x="6096000" y="5884767"/>
            <a:ext cx="1798731" cy="33080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1"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Tier Cert. Fundamentals Certificate</a:t>
            </a:r>
          </a:p>
        </p:txBody>
      </p:sp>
      <p:sp>
        <p:nvSpPr>
          <p:cNvPr id="141" name="Rectangle 140">
            <a:extLst>
              <a:ext uri="{FF2B5EF4-FFF2-40B4-BE49-F238E27FC236}">
                <a16:creationId xmlns:a16="http://schemas.microsoft.com/office/drawing/2014/main" id="{C82AECBA-8873-449C-83B0-62688E8ADC62}"/>
              </a:ext>
            </a:extLst>
          </p:cNvPr>
          <p:cNvSpPr/>
          <p:nvPr/>
        </p:nvSpPr>
        <p:spPr>
          <a:xfrm>
            <a:off x="7571301" y="6255231"/>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100</a:t>
            </a:r>
          </a:p>
        </p:txBody>
      </p:sp>
      <p:pic>
        <p:nvPicPr>
          <p:cNvPr id="26" name="Picture 25"/>
          <p:cNvPicPr>
            <a:picLocks noChangeAspect="1"/>
          </p:cNvPicPr>
          <p:nvPr/>
        </p:nvPicPr>
        <p:blipFill>
          <a:blip r:embed="rId3"/>
          <a:stretch>
            <a:fillRect/>
          </a:stretch>
        </p:blipFill>
        <p:spPr>
          <a:xfrm>
            <a:off x="767651" y="6436401"/>
            <a:ext cx="628650" cy="438150"/>
          </a:xfrm>
          <a:prstGeom prst="rect">
            <a:avLst/>
          </a:prstGeom>
        </p:spPr>
      </p:pic>
      <p:pic>
        <p:nvPicPr>
          <p:cNvPr id="144" name="Picture 143"/>
          <p:cNvPicPr>
            <a:picLocks noChangeAspect="1"/>
          </p:cNvPicPr>
          <p:nvPr/>
        </p:nvPicPr>
        <p:blipFill>
          <a:blip r:embed="rId4"/>
          <a:stretch>
            <a:fillRect/>
          </a:stretch>
        </p:blipFill>
        <p:spPr>
          <a:xfrm>
            <a:off x="1359345" y="6563534"/>
            <a:ext cx="1790700" cy="323850"/>
          </a:xfrm>
          <a:prstGeom prst="rect">
            <a:avLst/>
          </a:prstGeom>
        </p:spPr>
      </p:pic>
      <p:sp>
        <p:nvSpPr>
          <p:cNvPr id="30" name="TextBox 29">
            <a:extLst>
              <a:ext uri="{FF2B5EF4-FFF2-40B4-BE49-F238E27FC236}">
                <a16:creationId xmlns:a16="http://schemas.microsoft.com/office/drawing/2014/main" id="{05776A94-A6B3-411C-A754-C7DECEBC7EFD}"/>
              </a:ext>
            </a:extLst>
          </p:cNvPr>
          <p:cNvSpPr txBox="1"/>
          <p:nvPr/>
        </p:nvSpPr>
        <p:spPr>
          <a:xfrm>
            <a:off x="11421274" y="-38897"/>
            <a:ext cx="78919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v.2020.10</a:t>
            </a:r>
          </a:p>
        </p:txBody>
      </p:sp>
      <p:sp>
        <p:nvSpPr>
          <p:cNvPr id="32" name="Rectangle 31">
            <a:extLst>
              <a:ext uri="{FF2B5EF4-FFF2-40B4-BE49-F238E27FC236}">
                <a16:creationId xmlns:a16="http://schemas.microsoft.com/office/drawing/2014/main" id="{EB68ADBA-E7F0-4D66-8EC2-9C55A0847D09}"/>
              </a:ext>
            </a:extLst>
          </p:cNvPr>
          <p:cNvSpPr/>
          <p:nvPr/>
        </p:nvSpPr>
        <p:spPr>
          <a:xfrm>
            <a:off x="7249567" y="489210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121b</a:t>
            </a:r>
          </a:p>
        </p:txBody>
      </p:sp>
      <p:sp>
        <p:nvSpPr>
          <p:cNvPr id="48" name="TextBox 47">
            <a:extLst>
              <a:ext uri="{FF2B5EF4-FFF2-40B4-BE49-F238E27FC236}">
                <a16:creationId xmlns:a16="http://schemas.microsoft.com/office/drawing/2014/main" id="{344841A0-E769-43E9-8557-E96220233BE1}"/>
              </a:ext>
            </a:extLst>
          </p:cNvPr>
          <p:cNvSpPr txBox="1"/>
          <p:nvPr/>
        </p:nvSpPr>
        <p:spPr>
          <a:xfrm>
            <a:off x="3029758" y="6538657"/>
            <a:ext cx="54677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Solid lines indicate prerequisites; Dash line indicate OR prerequisites</a:t>
            </a:r>
          </a:p>
        </p:txBody>
      </p:sp>
      <p:pic>
        <p:nvPicPr>
          <p:cNvPr id="151" name="Picture 150" descr="Table&#10;&#10;Description automatically generated">
            <a:extLst>
              <a:ext uri="{FF2B5EF4-FFF2-40B4-BE49-F238E27FC236}">
                <a16:creationId xmlns:a16="http://schemas.microsoft.com/office/drawing/2014/main" id="{8D865125-B594-41E2-A205-3126713686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450" y="508886"/>
            <a:ext cx="4769377" cy="2824939"/>
          </a:xfrm>
          <a:prstGeom prst="rect">
            <a:avLst/>
          </a:prstGeom>
        </p:spPr>
      </p:pic>
      <p:pic>
        <p:nvPicPr>
          <p:cNvPr id="152" name="Picture 151" descr="Table&#10;&#10;Description automatically generated with medium confidence">
            <a:extLst>
              <a:ext uri="{FF2B5EF4-FFF2-40B4-BE49-F238E27FC236}">
                <a16:creationId xmlns:a16="http://schemas.microsoft.com/office/drawing/2014/main" id="{E7AD5A63-2C0D-4388-B45B-7186E0BAAB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7737" y="553646"/>
            <a:ext cx="3972727" cy="2931333"/>
          </a:xfrm>
          <a:prstGeom prst="rect">
            <a:avLst/>
          </a:prstGeom>
        </p:spPr>
      </p:pic>
      <p:pic>
        <p:nvPicPr>
          <p:cNvPr id="35" name="Picture 34">
            <a:extLst>
              <a:ext uri="{FF2B5EF4-FFF2-40B4-BE49-F238E27FC236}">
                <a16:creationId xmlns:a16="http://schemas.microsoft.com/office/drawing/2014/main" id="{3EEBB4BC-11A2-4894-9DE9-0F0684C0675C}"/>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1502096" y="3543785"/>
            <a:ext cx="1433111" cy="827152"/>
          </a:xfrm>
          <a:prstGeom prst="rect">
            <a:avLst/>
          </a:prstGeom>
        </p:spPr>
      </p:pic>
      <p:pic>
        <p:nvPicPr>
          <p:cNvPr id="38" name="Picture 37">
            <a:extLst>
              <a:ext uri="{FF2B5EF4-FFF2-40B4-BE49-F238E27FC236}">
                <a16:creationId xmlns:a16="http://schemas.microsoft.com/office/drawing/2014/main" id="{B8CD387E-0865-442B-9160-C154DEADE3B0}"/>
              </a:ext>
            </a:extLst>
          </p:cNvPr>
          <p:cNvPicPr>
            <a:picLocks noChangeAspect="1"/>
          </p:cNvPicPr>
          <p:nvPr/>
        </p:nvPicPr>
        <p:blipFill>
          <a:blip r:embed="rId9">
            <a:duotone>
              <a:prstClr val="black"/>
              <a:srgbClr val="7030A0">
                <a:tint val="45000"/>
                <a:satMod val="400000"/>
              </a:srgbClr>
            </a:duotone>
          </a:blip>
          <a:stretch>
            <a:fillRect/>
          </a:stretch>
        </p:blipFill>
        <p:spPr>
          <a:xfrm>
            <a:off x="4758949" y="4368884"/>
            <a:ext cx="1595475" cy="1249267"/>
          </a:xfrm>
          <a:prstGeom prst="rect">
            <a:avLst/>
          </a:prstGeom>
        </p:spPr>
      </p:pic>
      <p:pic>
        <p:nvPicPr>
          <p:cNvPr id="45" name="Picture 44">
            <a:extLst>
              <a:ext uri="{FF2B5EF4-FFF2-40B4-BE49-F238E27FC236}">
                <a16:creationId xmlns:a16="http://schemas.microsoft.com/office/drawing/2014/main" id="{FEDCF0FA-B24A-4E86-B6C1-860582DD7466}"/>
              </a:ext>
            </a:extLst>
          </p:cNvPr>
          <p:cNvPicPr>
            <a:picLocks noChangeAspect="1"/>
          </p:cNvPicPr>
          <p:nvPr/>
        </p:nvPicPr>
        <p:blipFill>
          <a:blip r:embed="rId10">
            <a:duotone>
              <a:prstClr val="black"/>
              <a:schemeClr val="accent6">
                <a:tint val="45000"/>
                <a:satMod val="400000"/>
              </a:schemeClr>
            </a:duotone>
          </a:blip>
          <a:stretch>
            <a:fillRect/>
          </a:stretch>
        </p:blipFill>
        <p:spPr>
          <a:xfrm>
            <a:off x="3928862" y="3328737"/>
            <a:ext cx="1699426" cy="1040147"/>
          </a:xfrm>
          <a:prstGeom prst="rect">
            <a:avLst/>
          </a:prstGeom>
        </p:spPr>
      </p:pic>
      <p:pic>
        <p:nvPicPr>
          <p:cNvPr id="49" name="Picture 48">
            <a:extLst>
              <a:ext uri="{FF2B5EF4-FFF2-40B4-BE49-F238E27FC236}">
                <a16:creationId xmlns:a16="http://schemas.microsoft.com/office/drawing/2014/main" id="{7AD32B08-3313-4CD8-8AA0-1D759ECB1CFC}"/>
              </a:ext>
            </a:extLst>
          </p:cNvPr>
          <p:cNvPicPr>
            <a:picLocks noChangeAspect="1"/>
          </p:cNvPicPr>
          <p:nvPr/>
        </p:nvPicPr>
        <p:blipFill>
          <a:blip r:embed="rId11">
            <a:duotone>
              <a:prstClr val="black"/>
              <a:schemeClr val="accent5">
                <a:tint val="45000"/>
                <a:satMod val="400000"/>
              </a:schemeClr>
            </a:duotone>
          </a:blip>
          <a:stretch>
            <a:fillRect/>
          </a:stretch>
        </p:blipFill>
        <p:spPr>
          <a:xfrm>
            <a:off x="2447626" y="4406323"/>
            <a:ext cx="1759124" cy="1042530"/>
          </a:xfrm>
          <a:prstGeom prst="rect">
            <a:avLst/>
          </a:prstGeom>
        </p:spPr>
      </p:pic>
      <p:pic>
        <p:nvPicPr>
          <p:cNvPr id="51" name="Picture 50">
            <a:extLst>
              <a:ext uri="{FF2B5EF4-FFF2-40B4-BE49-F238E27FC236}">
                <a16:creationId xmlns:a16="http://schemas.microsoft.com/office/drawing/2014/main" id="{245329DF-D169-4883-A696-9066529A436A}"/>
              </a:ext>
            </a:extLst>
          </p:cNvPr>
          <p:cNvPicPr>
            <a:picLocks noChangeAspect="1"/>
          </p:cNvPicPr>
          <p:nvPr/>
        </p:nvPicPr>
        <p:blipFill>
          <a:blip r:embed="rId12">
            <a:duotone>
              <a:prstClr val="black"/>
              <a:srgbClr val="D9C3A5">
                <a:tint val="50000"/>
                <a:satMod val="180000"/>
              </a:srgbClr>
            </a:duotone>
          </a:blip>
          <a:stretch>
            <a:fillRect/>
          </a:stretch>
        </p:blipFill>
        <p:spPr>
          <a:xfrm>
            <a:off x="18147" y="4166887"/>
            <a:ext cx="1454520" cy="768032"/>
          </a:xfrm>
          <a:prstGeom prst="rect">
            <a:avLst/>
          </a:prstGeom>
        </p:spPr>
      </p:pic>
      <p:pic>
        <p:nvPicPr>
          <p:cNvPr id="55" name="Picture 54">
            <a:extLst>
              <a:ext uri="{FF2B5EF4-FFF2-40B4-BE49-F238E27FC236}">
                <a16:creationId xmlns:a16="http://schemas.microsoft.com/office/drawing/2014/main" id="{434169DD-5044-4FCF-A8D5-27F488478592}"/>
              </a:ext>
            </a:extLst>
          </p:cNvPr>
          <p:cNvPicPr>
            <a:picLocks noChangeAspect="1"/>
          </p:cNvPicPr>
          <p:nvPr/>
        </p:nvPicPr>
        <p:blipFill>
          <a:blip r:embed="rId13">
            <a:duotone>
              <a:prstClr val="black"/>
              <a:schemeClr val="accent5">
                <a:tint val="45000"/>
                <a:satMod val="400000"/>
              </a:schemeClr>
            </a:duotone>
          </a:blip>
          <a:stretch>
            <a:fillRect/>
          </a:stretch>
        </p:blipFill>
        <p:spPr>
          <a:xfrm>
            <a:off x="9782293" y="3775784"/>
            <a:ext cx="1815221" cy="828534"/>
          </a:xfrm>
          <a:prstGeom prst="rect">
            <a:avLst/>
          </a:prstGeom>
        </p:spPr>
      </p:pic>
      <p:pic>
        <p:nvPicPr>
          <p:cNvPr id="58" name="Picture 57">
            <a:extLst>
              <a:ext uri="{FF2B5EF4-FFF2-40B4-BE49-F238E27FC236}">
                <a16:creationId xmlns:a16="http://schemas.microsoft.com/office/drawing/2014/main" id="{D82DD584-1EE5-4387-9470-C1FA6F261D57}"/>
              </a:ext>
            </a:extLst>
          </p:cNvPr>
          <p:cNvPicPr>
            <a:picLocks noChangeAspect="1"/>
          </p:cNvPicPr>
          <p:nvPr/>
        </p:nvPicPr>
        <p:blipFill>
          <a:blip r:embed="rId14">
            <a:duotone>
              <a:prstClr val="black"/>
              <a:schemeClr val="accent1">
                <a:tint val="45000"/>
                <a:satMod val="400000"/>
              </a:schemeClr>
            </a:duotone>
          </a:blip>
          <a:stretch>
            <a:fillRect/>
          </a:stretch>
        </p:blipFill>
        <p:spPr>
          <a:xfrm>
            <a:off x="7798884" y="3954610"/>
            <a:ext cx="1771509" cy="1080300"/>
          </a:xfrm>
          <a:prstGeom prst="rect">
            <a:avLst/>
          </a:prstGeom>
        </p:spPr>
      </p:pic>
      <p:pic>
        <p:nvPicPr>
          <p:cNvPr id="63" name="Picture 62">
            <a:extLst>
              <a:ext uri="{FF2B5EF4-FFF2-40B4-BE49-F238E27FC236}">
                <a16:creationId xmlns:a16="http://schemas.microsoft.com/office/drawing/2014/main" id="{98F35569-CD43-4601-8CAD-454AF1A8A7A4}"/>
              </a:ext>
            </a:extLst>
          </p:cNvPr>
          <p:cNvPicPr>
            <a:picLocks noChangeAspect="1"/>
          </p:cNvPicPr>
          <p:nvPr/>
        </p:nvPicPr>
        <p:blipFill>
          <a:blip r:embed="rId15">
            <a:duotone>
              <a:prstClr val="black"/>
              <a:schemeClr val="accent1">
                <a:tint val="45000"/>
                <a:satMod val="400000"/>
              </a:schemeClr>
            </a:duotone>
          </a:blip>
          <a:stretch>
            <a:fillRect/>
          </a:stretch>
        </p:blipFill>
        <p:spPr>
          <a:xfrm>
            <a:off x="10355299" y="4792337"/>
            <a:ext cx="1869071" cy="886114"/>
          </a:xfrm>
          <a:prstGeom prst="rect">
            <a:avLst/>
          </a:prstGeom>
        </p:spPr>
      </p:pic>
      <p:pic>
        <p:nvPicPr>
          <p:cNvPr id="172" name="Picture 171">
            <a:extLst>
              <a:ext uri="{FF2B5EF4-FFF2-40B4-BE49-F238E27FC236}">
                <a16:creationId xmlns:a16="http://schemas.microsoft.com/office/drawing/2014/main" id="{97A28282-7443-48A0-8974-48AE48DC4F78}"/>
              </a:ext>
            </a:extLst>
          </p:cNvPr>
          <p:cNvPicPr>
            <a:picLocks noChangeAspect="1"/>
          </p:cNvPicPr>
          <p:nvPr/>
        </p:nvPicPr>
        <p:blipFill>
          <a:blip r:embed="rId16">
            <a:grayscl/>
            <a:extLst>
              <a:ext uri="{BEBA8EAE-BF5A-486C-A8C5-ECC9F3942E4B}">
                <a14:imgProps xmlns:a14="http://schemas.microsoft.com/office/drawing/2010/main">
                  <a14:imgLayer r:embed="rId17">
                    <a14:imgEffect>
                      <a14:colorTemperature colorTemp="11200"/>
                    </a14:imgEffect>
                  </a14:imgLayer>
                </a14:imgProps>
              </a:ext>
            </a:extLst>
          </a:blip>
          <a:stretch>
            <a:fillRect/>
          </a:stretch>
        </p:blipFill>
        <p:spPr>
          <a:xfrm>
            <a:off x="9406255" y="5816674"/>
            <a:ext cx="892085" cy="695779"/>
          </a:xfrm>
          <a:prstGeom prst="rect">
            <a:avLst/>
          </a:prstGeom>
        </p:spPr>
      </p:pic>
      <p:pic>
        <p:nvPicPr>
          <p:cNvPr id="173" name="Picture 172">
            <a:extLst>
              <a:ext uri="{FF2B5EF4-FFF2-40B4-BE49-F238E27FC236}">
                <a16:creationId xmlns:a16="http://schemas.microsoft.com/office/drawing/2014/main" id="{040F71C6-CDDA-4C4F-8787-CEBAB92D95A7}"/>
              </a:ext>
            </a:extLst>
          </p:cNvPr>
          <p:cNvPicPr>
            <a:picLocks noChangeAspect="1"/>
          </p:cNvPicPr>
          <p:nvPr/>
        </p:nvPicPr>
        <p:blipFill>
          <a:blip r:embed="rId18">
            <a:grayscl/>
            <a:extLst>
              <a:ext uri="{BEBA8EAE-BF5A-486C-A8C5-ECC9F3942E4B}">
                <a14:imgProps xmlns:a14="http://schemas.microsoft.com/office/drawing/2010/main">
                  <a14:imgLayer r:embed="rId19">
                    <a14:imgEffect>
                      <a14:colorTemperature colorTemp="11200"/>
                    </a14:imgEffect>
                  </a14:imgLayer>
                </a14:imgProps>
              </a:ext>
            </a:extLst>
          </a:blip>
          <a:stretch>
            <a:fillRect/>
          </a:stretch>
        </p:blipFill>
        <p:spPr>
          <a:xfrm>
            <a:off x="6468731" y="3863032"/>
            <a:ext cx="1289241" cy="773880"/>
          </a:xfrm>
          <a:prstGeom prst="rect">
            <a:avLst/>
          </a:prstGeom>
        </p:spPr>
      </p:pic>
      <p:pic>
        <p:nvPicPr>
          <p:cNvPr id="181" name="Picture 180">
            <a:extLst>
              <a:ext uri="{FF2B5EF4-FFF2-40B4-BE49-F238E27FC236}">
                <a16:creationId xmlns:a16="http://schemas.microsoft.com/office/drawing/2014/main" id="{8EBEEE62-41FB-40A4-8F31-AE54769A9AB0}"/>
              </a:ext>
            </a:extLst>
          </p:cNvPr>
          <p:cNvPicPr>
            <a:picLocks noChangeAspect="1"/>
          </p:cNvPicPr>
          <p:nvPr/>
        </p:nvPicPr>
        <p:blipFill>
          <a:blip r:embed="rId20">
            <a:grayscl/>
            <a:extLst>
              <a:ext uri="{BEBA8EAE-BF5A-486C-A8C5-ECC9F3942E4B}">
                <a14:imgProps xmlns:a14="http://schemas.microsoft.com/office/drawing/2010/main">
                  <a14:imgLayer r:embed="rId21">
                    <a14:imgEffect>
                      <a14:colorTemperature colorTemp="11200"/>
                    </a14:imgEffect>
                  </a14:imgLayer>
                </a14:imgProps>
              </a:ext>
            </a:extLst>
          </a:blip>
          <a:stretch>
            <a:fillRect/>
          </a:stretch>
        </p:blipFill>
        <p:spPr>
          <a:xfrm>
            <a:off x="7275855" y="850943"/>
            <a:ext cx="914400" cy="366233"/>
          </a:xfrm>
          <a:prstGeom prst="rect">
            <a:avLst/>
          </a:prstGeom>
        </p:spPr>
      </p:pic>
    </p:spTree>
    <p:extLst>
      <p:ext uri="{BB962C8B-B14F-4D97-AF65-F5344CB8AC3E}">
        <p14:creationId xmlns:p14="http://schemas.microsoft.com/office/powerpoint/2010/main" val="298532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F6366-FF5B-C95C-4261-CCCAD371806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6053434" y="1"/>
            <a:ext cx="6138566" cy="3543012"/>
          </a:xfrm>
          <a:prstGeom prst="rect">
            <a:avLst/>
          </a:prstGeom>
        </p:spPr>
      </p:pic>
      <p:pic>
        <p:nvPicPr>
          <p:cNvPr id="4" name="Picture 3">
            <a:extLst>
              <a:ext uri="{FF2B5EF4-FFF2-40B4-BE49-F238E27FC236}">
                <a16:creationId xmlns:a16="http://schemas.microsoft.com/office/drawing/2014/main" id="{5E6AC423-9E4D-041E-B8B6-6DECA89D81A5}"/>
              </a:ext>
            </a:extLst>
          </p:cNvPr>
          <p:cNvPicPr>
            <a:picLocks noChangeAspect="1"/>
          </p:cNvPicPr>
          <p:nvPr/>
        </p:nvPicPr>
        <p:blipFill>
          <a:blip r:embed="rId4">
            <a:duotone>
              <a:prstClr val="black"/>
              <a:srgbClr val="D9C3A5">
                <a:tint val="50000"/>
                <a:satMod val="180000"/>
              </a:srgbClr>
            </a:duotone>
          </a:blip>
          <a:stretch>
            <a:fillRect/>
          </a:stretch>
        </p:blipFill>
        <p:spPr>
          <a:xfrm>
            <a:off x="0" y="0"/>
            <a:ext cx="6025424" cy="3181611"/>
          </a:xfrm>
          <a:prstGeom prst="rect">
            <a:avLst/>
          </a:prstGeom>
        </p:spPr>
      </p:pic>
      <p:pic>
        <p:nvPicPr>
          <p:cNvPr id="5" name="Picture 4">
            <a:extLst>
              <a:ext uri="{FF2B5EF4-FFF2-40B4-BE49-F238E27FC236}">
                <a16:creationId xmlns:a16="http://schemas.microsoft.com/office/drawing/2014/main" id="{C7E51F46-DF12-9A81-4C22-EBA567E44133}"/>
              </a:ext>
            </a:extLst>
          </p:cNvPr>
          <p:cNvPicPr>
            <a:picLocks noChangeAspect="1"/>
          </p:cNvPicPr>
          <p:nvPr/>
        </p:nvPicPr>
        <p:blipFill>
          <a:blip r:embed="rId5">
            <a:duotone>
              <a:prstClr val="black"/>
              <a:schemeClr val="accent5">
                <a:tint val="45000"/>
                <a:satMod val="400000"/>
              </a:schemeClr>
            </a:duotone>
          </a:blip>
          <a:stretch>
            <a:fillRect/>
          </a:stretch>
        </p:blipFill>
        <p:spPr>
          <a:xfrm>
            <a:off x="-1" y="3181610"/>
            <a:ext cx="5978339" cy="3543011"/>
          </a:xfrm>
          <a:prstGeom prst="rect">
            <a:avLst/>
          </a:prstGeom>
        </p:spPr>
      </p:pic>
      <p:pic>
        <p:nvPicPr>
          <p:cNvPr id="6" name="Picture 5">
            <a:extLst>
              <a:ext uri="{FF2B5EF4-FFF2-40B4-BE49-F238E27FC236}">
                <a16:creationId xmlns:a16="http://schemas.microsoft.com/office/drawing/2014/main" id="{8823D6CE-88FC-03CC-CC7A-4B89A32CA23F}"/>
              </a:ext>
            </a:extLst>
          </p:cNvPr>
          <p:cNvPicPr>
            <a:picLocks noChangeAspect="1"/>
          </p:cNvPicPr>
          <p:nvPr/>
        </p:nvPicPr>
        <p:blipFill>
          <a:blip r:embed="rId6">
            <a:duotone>
              <a:prstClr val="black"/>
              <a:schemeClr val="accent6">
                <a:tint val="45000"/>
                <a:satMod val="400000"/>
              </a:schemeClr>
            </a:duotone>
          </a:blip>
          <a:stretch>
            <a:fillRect/>
          </a:stretch>
        </p:blipFill>
        <p:spPr>
          <a:xfrm>
            <a:off x="6053433" y="3414035"/>
            <a:ext cx="5626863" cy="3443964"/>
          </a:xfrm>
          <a:prstGeom prst="rect">
            <a:avLst/>
          </a:prstGeom>
        </p:spPr>
      </p:pic>
    </p:spTree>
    <p:extLst>
      <p:ext uri="{BB962C8B-B14F-4D97-AF65-F5344CB8AC3E}">
        <p14:creationId xmlns:p14="http://schemas.microsoft.com/office/powerpoint/2010/main" val="4213836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p:txBody>
          <a:bodyPr/>
          <a:lstStyle/>
          <a:p>
            <a:r>
              <a:rPr lang="en-US" dirty="0"/>
              <a:t>Multidimensional Influence Model (MIM)</a:t>
            </a:r>
          </a:p>
        </p:txBody>
      </p:sp>
      <p:pic>
        <p:nvPicPr>
          <p:cNvPr id="10" name="Content Placeholder 9" descr="A picture containing device, drawing&#10;&#10;Description automatically generated">
            <a:extLst>
              <a:ext uri="{FF2B5EF4-FFF2-40B4-BE49-F238E27FC236}">
                <a16:creationId xmlns:a16="http://schemas.microsoft.com/office/drawing/2014/main" id="{D118E82F-95FC-4775-8A2E-06FB2541A2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8443" y="1825625"/>
            <a:ext cx="8815113" cy="4351338"/>
          </a:xfrm>
          <a:prstGeom prst="rect">
            <a:avLst/>
          </a:prstGeom>
        </p:spPr>
      </p:pic>
      <p:sp>
        <p:nvSpPr>
          <p:cNvPr id="4" name="Right Arrow 3">
            <a:extLst>
              <a:ext uri="{FF2B5EF4-FFF2-40B4-BE49-F238E27FC236}">
                <a16:creationId xmlns:a16="http://schemas.microsoft.com/office/drawing/2014/main" id="{85347C10-4569-72F3-5DC1-476AB236134D}"/>
              </a:ext>
            </a:extLst>
          </p:cNvPr>
          <p:cNvSpPr/>
          <p:nvPr/>
        </p:nvSpPr>
        <p:spPr>
          <a:xfrm>
            <a:off x="2209800" y="3080658"/>
            <a:ext cx="675821" cy="348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48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A41CB0-E017-5274-9FE6-4C2424714F9B}"/>
              </a:ext>
            </a:extLst>
          </p:cNvPr>
          <p:cNvPicPr>
            <a:picLocks noChangeAspect="1"/>
          </p:cNvPicPr>
          <p:nvPr/>
        </p:nvPicPr>
        <p:blipFill>
          <a:blip r:embed="rId2">
            <a:duotone>
              <a:prstClr val="black"/>
              <a:srgbClr val="7030A0">
                <a:tint val="45000"/>
                <a:satMod val="400000"/>
              </a:srgbClr>
            </a:duotone>
          </a:blip>
          <a:stretch>
            <a:fillRect/>
          </a:stretch>
        </p:blipFill>
        <p:spPr>
          <a:xfrm>
            <a:off x="-1" y="-1"/>
            <a:ext cx="6142983" cy="4809995"/>
          </a:xfrm>
          <a:prstGeom prst="rect">
            <a:avLst/>
          </a:prstGeom>
        </p:spPr>
      </p:pic>
      <p:pic>
        <p:nvPicPr>
          <p:cNvPr id="3" name="Picture 2">
            <a:extLst>
              <a:ext uri="{FF2B5EF4-FFF2-40B4-BE49-F238E27FC236}">
                <a16:creationId xmlns:a16="http://schemas.microsoft.com/office/drawing/2014/main" id="{B67F3446-133D-4DF4-C306-DB0C6B38EC5E}"/>
              </a:ext>
            </a:extLst>
          </p:cNvPr>
          <p:cNvPicPr>
            <a:picLocks noChangeAspect="1"/>
          </p:cNvPicPr>
          <p:nvPr/>
        </p:nvPicPr>
        <p:blipFill>
          <a:blip r:embed="rId3">
            <a:duotone>
              <a:prstClr val="black"/>
              <a:schemeClr val="accent1">
                <a:tint val="45000"/>
                <a:satMod val="400000"/>
              </a:schemeClr>
            </a:duotone>
          </a:blip>
          <a:stretch>
            <a:fillRect/>
          </a:stretch>
        </p:blipFill>
        <p:spPr>
          <a:xfrm>
            <a:off x="6142982" y="0"/>
            <a:ext cx="6004094" cy="3661411"/>
          </a:xfrm>
          <a:prstGeom prst="rect">
            <a:avLst/>
          </a:prstGeom>
        </p:spPr>
      </p:pic>
      <p:pic>
        <p:nvPicPr>
          <p:cNvPr id="4" name="Picture 3">
            <a:extLst>
              <a:ext uri="{FF2B5EF4-FFF2-40B4-BE49-F238E27FC236}">
                <a16:creationId xmlns:a16="http://schemas.microsoft.com/office/drawing/2014/main" id="{C175D90E-964A-0A66-C8CF-CBACA5058B7D}"/>
              </a:ext>
            </a:extLst>
          </p:cNvPr>
          <p:cNvPicPr>
            <a:picLocks noChangeAspect="1"/>
          </p:cNvPicPr>
          <p:nvPr/>
        </p:nvPicPr>
        <p:blipFill>
          <a:blip r:embed="rId4">
            <a:duotone>
              <a:prstClr val="black"/>
              <a:schemeClr val="accent5">
                <a:tint val="45000"/>
                <a:satMod val="400000"/>
              </a:schemeClr>
            </a:duotone>
          </a:blip>
          <a:stretch>
            <a:fillRect/>
          </a:stretch>
        </p:blipFill>
        <p:spPr>
          <a:xfrm>
            <a:off x="1517294" y="4809994"/>
            <a:ext cx="4578706" cy="2089890"/>
          </a:xfrm>
          <a:prstGeom prst="rect">
            <a:avLst/>
          </a:prstGeom>
        </p:spPr>
      </p:pic>
      <p:pic>
        <p:nvPicPr>
          <p:cNvPr id="5" name="Picture 4">
            <a:extLst>
              <a:ext uri="{FF2B5EF4-FFF2-40B4-BE49-F238E27FC236}">
                <a16:creationId xmlns:a16="http://schemas.microsoft.com/office/drawing/2014/main" id="{EBE6F878-74C7-8EE5-CCDB-79123F67071F}"/>
              </a:ext>
            </a:extLst>
          </p:cNvPr>
          <p:cNvPicPr>
            <a:picLocks noChangeAspect="1"/>
          </p:cNvPicPr>
          <p:nvPr/>
        </p:nvPicPr>
        <p:blipFill>
          <a:blip r:embed="rId5">
            <a:duotone>
              <a:prstClr val="black"/>
              <a:schemeClr val="accent1">
                <a:tint val="45000"/>
                <a:satMod val="400000"/>
              </a:schemeClr>
            </a:duotone>
          </a:blip>
          <a:stretch>
            <a:fillRect/>
          </a:stretch>
        </p:blipFill>
        <p:spPr>
          <a:xfrm>
            <a:off x="6139639" y="3661411"/>
            <a:ext cx="6010781" cy="2849671"/>
          </a:xfrm>
          <a:prstGeom prst="rect">
            <a:avLst/>
          </a:prstGeom>
        </p:spPr>
      </p:pic>
    </p:spTree>
    <p:extLst>
      <p:ext uri="{BB962C8B-B14F-4D97-AF65-F5344CB8AC3E}">
        <p14:creationId xmlns:p14="http://schemas.microsoft.com/office/powerpoint/2010/main" val="990727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FC14AAC3-0A3E-4FCA-B559-F39C5C5CA050}"/>
              </a:ext>
            </a:extLst>
          </p:cNvPr>
          <p:cNvSpPr/>
          <p:nvPr/>
        </p:nvSpPr>
        <p:spPr>
          <a:xfrm>
            <a:off x="7816122" y="2744"/>
            <a:ext cx="4373988" cy="24500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Computer Science Degree (</a:t>
            </a: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 + ML/FP)</a:t>
            </a:r>
          </a:p>
        </p:txBody>
      </p:sp>
      <p:sp>
        <p:nvSpPr>
          <p:cNvPr id="136" name="Rectangle 135">
            <a:extLst>
              <a:ext uri="{FF2B5EF4-FFF2-40B4-BE49-F238E27FC236}">
                <a16:creationId xmlns:a16="http://schemas.microsoft.com/office/drawing/2014/main" id="{FC14AAC3-0A3E-4FCA-B559-F39C5C5CA050}"/>
              </a:ext>
            </a:extLst>
          </p:cNvPr>
          <p:cNvSpPr/>
          <p:nvPr/>
        </p:nvSpPr>
        <p:spPr>
          <a:xfrm>
            <a:off x="17127" y="160"/>
            <a:ext cx="6574939" cy="24963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Software Engineering Degree (1 certificates + 12 credit CS/CSE/ECEN/WDD/CIT)</a:t>
            </a:r>
          </a:p>
        </p:txBody>
      </p:sp>
      <p:sp>
        <p:nvSpPr>
          <p:cNvPr id="20" name="Rectangle 19"/>
          <p:cNvSpPr/>
          <p:nvPr/>
        </p:nvSpPr>
        <p:spPr>
          <a:xfrm>
            <a:off x="0" y="5783431"/>
            <a:ext cx="12173935" cy="76803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11348896" y="378614"/>
            <a:ext cx="898097" cy="541894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131"/>
          <p:cNvSpPr/>
          <p:nvPr/>
        </p:nvSpPr>
        <p:spPr>
          <a:xfrm>
            <a:off x="9829026" y="378614"/>
            <a:ext cx="1525416"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30"/>
          <p:cNvSpPr/>
          <p:nvPr/>
        </p:nvSpPr>
        <p:spPr>
          <a:xfrm>
            <a:off x="7817641" y="378614"/>
            <a:ext cx="2046191" cy="54189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26"/>
          <p:cNvSpPr/>
          <p:nvPr/>
        </p:nvSpPr>
        <p:spPr>
          <a:xfrm>
            <a:off x="17127" y="390646"/>
            <a:ext cx="1494490" cy="541894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23"/>
          <p:cNvSpPr/>
          <p:nvPr/>
        </p:nvSpPr>
        <p:spPr>
          <a:xfrm>
            <a:off x="5359547" y="378614"/>
            <a:ext cx="1232519" cy="541894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4119137" y="378614"/>
            <a:ext cx="1232519" cy="5418940"/>
          </a:xfrm>
          <a:prstGeom prst="rect">
            <a:avLst/>
          </a:prstGeom>
          <a:gradFill flip="none" rotWithShape="1">
            <a:gsLst>
              <a:gs pos="0">
                <a:schemeClr val="accent5"/>
              </a:gs>
              <a:gs pos="22000">
                <a:schemeClr val="accent6">
                  <a:lumMod val="105000"/>
                  <a:satMod val="103000"/>
                  <a:tint val="73000"/>
                </a:schemeClr>
              </a:gs>
              <a:gs pos="100000">
                <a:schemeClr val="accent6">
                  <a:lumMod val="105000"/>
                  <a:satMod val="109000"/>
                  <a:tint val="81000"/>
                </a:schemeClr>
              </a:gs>
            </a:gsLst>
            <a:lin ang="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121"/>
          <p:cNvSpPr/>
          <p:nvPr/>
        </p:nvSpPr>
        <p:spPr>
          <a:xfrm>
            <a:off x="3211320" y="449500"/>
            <a:ext cx="1232519"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p:cNvSpPr/>
          <p:nvPr/>
        </p:nvSpPr>
        <p:spPr>
          <a:xfrm>
            <a:off x="1540095" y="378614"/>
            <a:ext cx="1350527" cy="54189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40747E3-4B18-45ED-AEFB-F25587CF9072}"/>
              </a:ext>
            </a:extLst>
          </p:cNvPr>
          <p:cNvSpPr/>
          <p:nvPr/>
        </p:nvSpPr>
        <p:spPr>
          <a:xfrm>
            <a:off x="527663"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ECN 106</a:t>
            </a:r>
          </a:p>
        </p:txBody>
      </p:sp>
      <p:sp>
        <p:nvSpPr>
          <p:cNvPr id="4" name="Rectangle 3">
            <a:extLst>
              <a:ext uri="{FF2B5EF4-FFF2-40B4-BE49-F238E27FC236}">
                <a16:creationId xmlns:a16="http://schemas.microsoft.com/office/drawing/2014/main" id="{DD98E94C-5683-4E46-B7C0-D6946738C406}"/>
              </a:ext>
            </a:extLst>
          </p:cNvPr>
          <p:cNvSpPr/>
          <p:nvPr/>
        </p:nvSpPr>
        <p:spPr>
          <a:xfrm>
            <a:off x="1504668" y="592807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WDD 130</a:t>
            </a:r>
          </a:p>
        </p:txBody>
      </p:sp>
      <p:sp>
        <p:nvSpPr>
          <p:cNvPr id="5" name="Rectangle 4">
            <a:extLst>
              <a:ext uri="{FF2B5EF4-FFF2-40B4-BE49-F238E27FC236}">
                <a16:creationId xmlns:a16="http://schemas.microsoft.com/office/drawing/2014/main" id="{94A8F723-75F0-4134-9B1D-3F8C131B7D05}"/>
              </a:ext>
            </a:extLst>
          </p:cNvPr>
          <p:cNvSpPr/>
          <p:nvPr/>
        </p:nvSpPr>
        <p:spPr>
          <a:xfrm>
            <a:off x="2913100" y="625138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170</a:t>
            </a:r>
          </a:p>
        </p:txBody>
      </p:sp>
      <p:sp>
        <p:nvSpPr>
          <p:cNvPr id="7" name="Rectangle 6">
            <a:extLst>
              <a:ext uri="{FF2B5EF4-FFF2-40B4-BE49-F238E27FC236}">
                <a16:creationId xmlns:a16="http://schemas.microsoft.com/office/drawing/2014/main" id="{D967A5CD-E43C-4DD2-9CA3-2819C74917BE}"/>
              </a:ext>
            </a:extLst>
          </p:cNvPr>
          <p:cNvSpPr/>
          <p:nvPr/>
        </p:nvSpPr>
        <p:spPr>
          <a:xfrm>
            <a:off x="2053728" y="6249152"/>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111</a:t>
            </a:r>
          </a:p>
        </p:txBody>
      </p:sp>
      <p:sp>
        <p:nvSpPr>
          <p:cNvPr id="8" name="Rectangle 7">
            <a:extLst>
              <a:ext uri="{FF2B5EF4-FFF2-40B4-BE49-F238E27FC236}">
                <a16:creationId xmlns:a16="http://schemas.microsoft.com/office/drawing/2014/main" id="{CD712186-1348-4FE6-A1CB-62CC0D62D381}"/>
              </a:ext>
            </a:extLst>
          </p:cNvPr>
          <p:cNvSpPr/>
          <p:nvPr/>
        </p:nvSpPr>
        <p:spPr>
          <a:xfrm>
            <a:off x="4210954"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150</a:t>
            </a:r>
          </a:p>
        </p:txBody>
      </p:sp>
      <p:sp>
        <p:nvSpPr>
          <p:cNvPr id="9" name="Rectangle 8">
            <a:extLst>
              <a:ext uri="{FF2B5EF4-FFF2-40B4-BE49-F238E27FC236}">
                <a16:creationId xmlns:a16="http://schemas.microsoft.com/office/drawing/2014/main" id="{E3911E08-99D0-49ED-BB60-04D085F95443}"/>
              </a:ext>
            </a:extLst>
          </p:cNvPr>
          <p:cNvSpPr/>
          <p:nvPr/>
        </p:nvSpPr>
        <p:spPr>
          <a:xfrm>
            <a:off x="6836222" y="1899055"/>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310</a:t>
            </a:r>
          </a:p>
        </p:txBody>
      </p:sp>
      <p:sp>
        <p:nvSpPr>
          <p:cNvPr id="10" name="Rectangle 9">
            <a:extLst>
              <a:ext uri="{FF2B5EF4-FFF2-40B4-BE49-F238E27FC236}">
                <a16:creationId xmlns:a16="http://schemas.microsoft.com/office/drawing/2014/main" id="{D157E644-FB01-4381-8511-F760413A4F7B}"/>
              </a:ext>
            </a:extLst>
          </p:cNvPr>
          <p:cNvSpPr/>
          <p:nvPr/>
        </p:nvSpPr>
        <p:spPr>
          <a:xfrm>
            <a:off x="6342258" y="281369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212</a:t>
            </a:r>
          </a:p>
        </p:txBody>
      </p:sp>
      <p:sp>
        <p:nvSpPr>
          <p:cNvPr id="11" name="Rectangle 10">
            <a:extLst>
              <a:ext uri="{FF2B5EF4-FFF2-40B4-BE49-F238E27FC236}">
                <a16:creationId xmlns:a16="http://schemas.microsoft.com/office/drawing/2014/main" id="{35006D1F-7258-4171-ABB4-B67AA6500EB2}"/>
              </a:ext>
            </a:extLst>
          </p:cNvPr>
          <p:cNvSpPr/>
          <p:nvPr/>
        </p:nvSpPr>
        <p:spPr>
          <a:xfrm>
            <a:off x="6827918" y="3509417"/>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210</a:t>
            </a:r>
          </a:p>
        </p:txBody>
      </p:sp>
      <p:sp>
        <p:nvSpPr>
          <p:cNvPr id="12" name="Rectangle 11">
            <a:extLst>
              <a:ext uri="{FF2B5EF4-FFF2-40B4-BE49-F238E27FC236}">
                <a16:creationId xmlns:a16="http://schemas.microsoft.com/office/drawing/2014/main" id="{438DB97E-8947-4D20-B5F6-E6B9B57E906C}"/>
              </a:ext>
            </a:extLst>
          </p:cNvPr>
          <p:cNvSpPr/>
          <p:nvPr/>
        </p:nvSpPr>
        <p:spPr>
          <a:xfrm>
            <a:off x="6353970" y="5573471"/>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110</a:t>
            </a:r>
          </a:p>
        </p:txBody>
      </p:sp>
      <p:sp>
        <p:nvSpPr>
          <p:cNvPr id="13" name="Rectangle 12">
            <a:extLst>
              <a:ext uri="{FF2B5EF4-FFF2-40B4-BE49-F238E27FC236}">
                <a16:creationId xmlns:a16="http://schemas.microsoft.com/office/drawing/2014/main" id="{CEFF2F50-F6C5-4F54-9F59-871121F3A368}"/>
              </a:ext>
            </a:extLst>
          </p:cNvPr>
          <p:cNvSpPr/>
          <p:nvPr/>
        </p:nvSpPr>
        <p:spPr>
          <a:xfrm>
            <a:off x="6353969" y="4999890"/>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111</a:t>
            </a:r>
          </a:p>
        </p:txBody>
      </p:sp>
      <p:sp>
        <p:nvSpPr>
          <p:cNvPr id="37" name="Rectangle 36">
            <a:extLst>
              <a:ext uri="{FF2B5EF4-FFF2-40B4-BE49-F238E27FC236}">
                <a16:creationId xmlns:a16="http://schemas.microsoft.com/office/drawing/2014/main" id="{64BC3FE6-216A-4F01-88B6-FABA94CF0381}"/>
              </a:ext>
            </a:extLst>
          </p:cNvPr>
          <p:cNvSpPr/>
          <p:nvPr/>
        </p:nvSpPr>
        <p:spPr>
          <a:xfrm>
            <a:off x="10179012" y="234390"/>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Fund Module</a:t>
            </a:r>
          </a:p>
        </p:txBody>
      </p:sp>
      <p:sp>
        <p:nvSpPr>
          <p:cNvPr id="42" name="Rectangle 41">
            <a:extLst>
              <a:ext uri="{FF2B5EF4-FFF2-40B4-BE49-F238E27FC236}">
                <a16:creationId xmlns:a16="http://schemas.microsoft.com/office/drawing/2014/main" id="{70E0337A-C71D-4B03-825A-0D2BBE6C9E62}"/>
              </a:ext>
            </a:extLst>
          </p:cNvPr>
          <p:cNvSpPr/>
          <p:nvPr/>
        </p:nvSpPr>
        <p:spPr>
          <a:xfrm>
            <a:off x="9530009" y="6583805"/>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350</a:t>
            </a:r>
          </a:p>
        </p:txBody>
      </p:sp>
      <p:sp>
        <p:nvSpPr>
          <p:cNvPr id="79" name="Rectangle 78">
            <a:extLst>
              <a:ext uri="{FF2B5EF4-FFF2-40B4-BE49-F238E27FC236}">
                <a16:creationId xmlns:a16="http://schemas.microsoft.com/office/drawing/2014/main" id="{EDDE95BF-23E5-422B-B8DA-6B511D677DA3}"/>
              </a:ext>
            </a:extLst>
          </p:cNvPr>
          <p:cNvSpPr/>
          <p:nvPr/>
        </p:nvSpPr>
        <p:spPr>
          <a:xfrm>
            <a:off x="8535311" y="6346660"/>
            <a:ext cx="798991" cy="2574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MATH 112</a:t>
            </a:r>
          </a:p>
        </p:txBody>
      </p:sp>
      <p:sp>
        <p:nvSpPr>
          <p:cNvPr id="115" name="Rectangle 114">
            <a:extLst>
              <a:ext uri="{FF2B5EF4-FFF2-40B4-BE49-F238E27FC236}">
                <a16:creationId xmlns:a16="http://schemas.microsoft.com/office/drawing/2014/main" id="{0EE62A66-C3DE-43DA-B0FA-6507B72625EB}"/>
              </a:ext>
            </a:extLst>
          </p:cNvPr>
          <p:cNvSpPr/>
          <p:nvPr/>
        </p:nvSpPr>
        <p:spPr>
          <a:xfrm>
            <a:off x="8557376" y="235564"/>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Machine 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Cert</a:t>
            </a:r>
          </a:p>
        </p:txBody>
      </p:sp>
      <p:sp>
        <p:nvSpPr>
          <p:cNvPr id="116" name="Rectangle 115">
            <a:extLst>
              <a:ext uri="{FF2B5EF4-FFF2-40B4-BE49-F238E27FC236}">
                <a16:creationId xmlns:a16="http://schemas.microsoft.com/office/drawing/2014/main" id="{6FECB3B6-8581-449C-A1CF-5BB50ECF1398}"/>
              </a:ext>
            </a:extLst>
          </p:cNvPr>
          <p:cNvSpPr/>
          <p:nvPr/>
        </p:nvSpPr>
        <p:spPr>
          <a:xfrm>
            <a:off x="11374944" y="231304"/>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0000"/>
                </a:solidFill>
                <a:effectLst/>
                <a:uLnTx/>
                <a:uFillTx/>
                <a:latin typeface="Calibri" panose="020F0502020204030204"/>
                <a:ea typeface="+mn-ea"/>
                <a:cs typeface="+mn-cs"/>
              </a:rPr>
              <a:t>Func</a:t>
            </a: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 Prog Module</a:t>
            </a:r>
          </a:p>
        </p:txBody>
      </p:sp>
      <p:sp>
        <p:nvSpPr>
          <p:cNvPr id="167" name="Rectangle 166">
            <a:extLst>
              <a:ext uri="{FF2B5EF4-FFF2-40B4-BE49-F238E27FC236}">
                <a16:creationId xmlns:a16="http://schemas.microsoft.com/office/drawing/2014/main" id="{FC14AAC3-0A3E-4FCA-B559-F39C5C5CA050}"/>
              </a:ext>
            </a:extLst>
          </p:cNvPr>
          <p:cNvSpPr/>
          <p:nvPr/>
        </p:nvSpPr>
        <p:spPr>
          <a:xfrm>
            <a:off x="4153708" y="231222"/>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QA Cert</a:t>
            </a:r>
          </a:p>
        </p:txBody>
      </p:sp>
      <p:cxnSp>
        <p:nvCxnSpPr>
          <p:cNvPr id="168" name="Connector: Elbow 167">
            <a:extLst>
              <a:ext uri="{FF2B5EF4-FFF2-40B4-BE49-F238E27FC236}">
                <a16:creationId xmlns:a16="http://schemas.microsoft.com/office/drawing/2014/main" id="{B5095BA4-64ED-4389-AC4E-99EA1E1A8C9A}"/>
              </a:ext>
            </a:extLst>
          </p:cNvPr>
          <p:cNvCxnSpPr>
            <a:cxnSpLocks/>
            <a:stCxn id="37" idx="1"/>
            <a:endCxn id="115" idx="3"/>
          </p:cNvCxnSpPr>
          <p:nvPr/>
        </p:nvCxnSpPr>
        <p:spPr>
          <a:xfrm rot="10800000" flipV="1">
            <a:off x="9356368" y="363116"/>
            <a:ext cx="822645" cy="117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1" name="Connector: Elbow 170">
            <a:extLst>
              <a:ext uri="{FF2B5EF4-FFF2-40B4-BE49-F238E27FC236}">
                <a16:creationId xmlns:a16="http://schemas.microsoft.com/office/drawing/2014/main" id="{C08387DA-1D03-43CC-B9E6-634C2E81C82E}"/>
              </a:ext>
            </a:extLst>
          </p:cNvPr>
          <p:cNvCxnSpPr>
            <a:cxnSpLocks/>
            <a:stCxn id="37" idx="3"/>
            <a:endCxn id="116" idx="1"/>
          </p:cNvCxnSpPr>
          <p:nvPr/>
        </p:nvCxnSpPr>
        <p:spPr>
          <a:xfrm flipV="1">
            <a:off x="10978003" y="360030"/>
            <a:ext cx="396941" cy="308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89" name="Rectangle 188">
            <a:extLst>
              <a:ext uri="{FF2B5EF4-FFF2-40B4-BE49-F238E27FC236}">
                <a16:creationId xmlns:a16="http://schemas.microsoft.com/office/drawing/2014/main" id="{BE7D2DE9-7732-4DBA-B331-68D9C7AC4148}"/>
              </a:ext>
            </a:extLst>
          </p:cNvPr>
          <p:cNvSpPr/>
          <p:nvPr/>
        </p:nvSpPr>
        <p:spPr>
          <a:xfrm>
            <a:off x="2913100" y="235563"/>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SW MNGT Module</a:t>
            </a:r>
          </a:p>
        </p:txBody>
      </p:sp>
      <p:sp>
        <p:nvSpPr>
          <p:cNvPr id="210" name="Rectangle 209">
            <a:extLst>
              <a:ext uri="{FF2B5EF4-FFF2-40B4-BE49-F238E27FC236}">
                <a16:creationId xmlns:a16="http://schemas.microsoft.com/office/drawing/2014/main" id="{5158F2C9-DC1D-43AD-8C1C-2F29B932A060}"/>
              </a:ext>
            </a:extLst>
          </p:cNvPr>
          <p:cNvSpPr/>
          <p:nvPr/>
        </p:nvSpPr>
        <p:spPr>
          <a:xfrm>
            <a:off x="34759" y="231222"/>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EMD Cert</a:t>
            </a:r>
          </a:p>
        </p:txBody>
      </p:sp>
      <p:sp>
        <p:nvSpPr>
          <p:cNvPr id="217" name="Rectangle 216">
            <a:extLst>
              <a:ext uri="{FF2B5EF4-FFF2-40B4-BE49-F238E27FC236}">
                <a16:creationId xmlns:a16="http://schemas.microsoft.com/office/drawing/2014/main" id="{5C318684-B37B-4246-95EE-496805FB9C4E}"/>
              </a:ext>
            </a:extLst>
          </p:cNvPr>
          <p:cNvSpPr/>
          <p:nvPr/>
        </p:nvSpPr>
        <p:spPr>
          <a:xfrm>
            <a:off x="-90222" y="6584153"/>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160</a:t>
            </a:r>
          </a:p>
        </p:txBody>
      </p:sp>
      <p:sp>
        <p:nvSpPr>
          <p:cNvPr id="272" name="Rectangle 271">
            <a:extLst>
              <a:ext uri="{FF2B5EF4-FFF2-40B4-BE49-F238E27FC236}">
                <a16:creationId xmlns:a16="http://schemas.microsoft.com/office/drawing/2014/main" id="{B8BD595F-8D68-4916-8742-485AE4D5F6A7}"/>
              </a:ext>
            </a:extLst>
          </p:cNvPr>
          <p:cNvSpPr/>
          <p:nvPr/>
        </p:nvSpPr>
        <p:spPr>
          <a:xfrm>
            <a:off x="1648635" y="231222"/>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Web Cert</a:t>
            </a:r>
          </a:p>
        </p:txBody>
      </p:sp>
      <p:sp>
        <p:nvSpPr>
          <p:cNvPr id="304" name="Rectangle 303">
            <a:extLst>
              <a:ext uri="{FF2B5EF4-FFF2-40B4-BE49-F238E27FC236}">
                <a16:creationId xmlns:a16="http://schemas.microsoft.com/office/drawing/2014/main" id="{C3E69133-EEFB-4C65-8DA5-080FD25C2E70}"/>
              </a:ext>
            </a:extLst>
          </p:cNvPr>
          <p:cNvSpPr/>
          <p:nvPr/>
        </p:nvSpPr>
        <p:spPr>
          <a:xfrm>
            <a:off x="5511561" y="222426"/>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Design Cert</a:t>
            </a:r>
          </a:p>
        </p:txBody>
      </p:sp>
      <p:sp>
        <p:nvSpPr>
          <p:cNvPr id="117" name="Rectangle 116">
            <a:extLst>
              <a:ext uri="{FF2B5EF4-FFF2-40B4-BE49-F238E27FC236}">
                <a16:creationId xmlns:a16="http://schemas.microsoft.com/office/drawing/2014/main" id="{92584B09-4F50-42C4-B0BE-1824124BAB17}"/>
              </a:ext>
            </a:extLst>
          </p:cNvPr>
          <p:cNvSpPr/>
          <p:nvPr/>
        </p:nvSpPr>
        <p:spPr>
          <a:xfrm>
            <a:off x="7366514" y="158338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398</a:t>
            </a:r>
          </a:p>
        </p:txBody>
      </p:sp>
      <p:sp>
        <p:nvSpPr>
          <p:cNvPr id="121" name="Rectangle 120">
            <a:extLst>
              <a:ext uri="{FF2B5EF4-FFF2-40B4-BE49-F238E27FC236}">
                <a16:creationId xmlns:a16="http://schemas.microsoft.com/office/drawing/2014/main" id="{2006E8C1-F98A-4AC2-9F62-4548D0A12314}"/>
              </a:ext>
            </a:extLst>
          </p:cNvPr>
          <p:cNvSpPr/>
          <p:nvPr/>
        </p:nvSpPr>
        <p:spPr>
          <a:xfrm>
            <a:off x="7367533" y="128155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499</a:t>
            </a:r>
          </a:p>
        </p:txBody>
      </p:sp>
      <p:sp>
        <p:nvSpPr>
          <p:cNvPr id="128" name="Rectangle 127">
            <a:extLst>
              <a:ext uri="{FF2B5EF4-FFF2-40B4-BE49-F238E27FC236}">
                <a16:creationId xmlns:a16="http://schemas.microsoft.com/office/drawing/2014/main" id="{F4159541-C5F1-4CC0-96F0-8651C2F87E03}"/>
              </a:ext>
            </a:extLst>
          </p:cNvPr>
          <p:cNvSpPr/>
          <p:nvPr/>
        </p:nvSpPr>
        <p:spPr>
          <a:xfrm>
            <a:off x="6672852" y="0"/>
            <a:ext cx="1085533" cy="58844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0"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 Tier Cert Programming Certificate</a:t>
            </a:r>
          </a:p>
        </p:txBody>
      </p:sp>
      <p:sp>
        <p:nvSpPr>
          <p:cNvPr id="130" name="Rectangle 129">
            <a:extLst>
              <a:ext uri="{FF2B5EF4-FFF2-40B4-BE49-F238E27FC236}">
                <a16:creationId xmlns:a16="http://schemas.microsoft.com/office/drawing/2014/main" id="{A7E88131-D1CF-4700-B73A-B8F0FFB9D972}"/>
              </a:ext>
            </a:extLst>
          </p:cNvPr>
          <p:cNvSpPr/>
          <p:nvPr/>
        </p:nvSpPr>
        <p:spPr>
          <a:xfrm>
            <a:off x="5123643" y="625137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171</a:t>
            </a:r>
          </a:p>
        </p:txBody>
      </p:sp>
      <p:sp>
        <p:nvSpPr>
          <p:cNvPr id="135" name="Rectangle 134">
            <a:extLst>
              <a:ext uri="{FF2B5EF4-FFF2-40B4-BE49-F238E27FC236}">
                <a16:creationId xmlns:a16="http://schemas.microsoft.com/office/drawing/2014/main" id="{A7E88131-D1CF-4700-B73A-B8F0FFB9D972}"/>
              </a:ext>
            </a:extLst>
          </p:cNvPr>
          <p:cNvSpPr/>
          <p:nvPr/>
        </p:nvSpPr>
        <p:spPr>
          <a:xfrm>
            <a:off x="6096000" y="5884767"/>
            <a:ext cx="1798731" cy="33080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1"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Tier Cert. Fundamentals Certificate</a:t>
            </a:r>
          </a:p>
        </p:txBody>
      </p:sp>
      <p:sp>
        <p:nvSpPr>
          <p:cNvPr id="141" name="Rectangle 140">
            <a:extLst>
              <a:ext uri="{FF2B5EF4-FFF2-40B4-BE49-F238E27FC236}">
                <a16:creationId xmlns:a16="http://schemas.microsoft.com/office/drawing/2014/main" id="{C82AECBA-8873-449C-83B0-62688E8ADC62}"/>
              </a:ext>
            </a:extLst>
          </p:cNvPr>
          <p:cNvSpPr/>
          <p:nvPr/>
        </p:nvSpPr>
        <p:spPr>
          <a:xfrm>
            <a:off x="7571301" y="6255231"/>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100</a:t>
            </a:r>
          </a:p>
        </p:txBody>
      </p:sp>
      <p:pic>
        <p:nvPicPr>
          <p:cNvPr id="26" name="Picture 25"/>
          <p:cNvPicPr>
            <a:picLocks noChangeAspect="1"/>
          </p:cNvPicPr>
          <p:nvPr/>
        </p:nvPicPr>
        <p:blipFill>
          <a:blip r:embed="rId3"/>
          <a:stretch>
            <a:fillRect/>
          </a:stretch>
        </p:blipFill>
        <p:spPr>
          <a:xfrm>
            <a:off x="767651" y="6436401"/>
            <a:ext cx="628650" cy="438150"/>
          </a:xfrm>
          <a:prstGeom prst="rect">
            <a:avLst/>
          </a:prstGeom>
        </p:spPr>
      </p:pic>
      <p:pic>
        <p:nvPicPr>
          <p:cNvPr id="144" name="Picture 143"/>
          <p:cNvPicPr>
            <a:picLocks noChangeAspect="1"/>
          </p:cNvPicPr>
          <p:nvPr/>
        </p:nvPicPr>
        <p:blipFill>
          <a:blip r:embed="rId4"/>
          <a:stretch>
            <a:fillRect/>
          </a:stretch>
        </p:blipFill>
        <p:spPr>
          <a:xfrm>
            <a:off x="1359345" y="6563534"/>
            <a:ext cx="1790700" cy="323850"/>
          </a:xfrm>
          <a:prstGeom prst="rect">
            <a:avLst/>
          </a:prstGeom>
        </p:spPr>
      </p:pic>
      <p:sp>
        <p:nvSpPr>
          <p:cNvPr id="30" name="TextBox 29">
            <a:extLst>
              <a:ext uri="{FF2B5EF4-FFF2-40B4-BE49-F238E27FC236}">
                <a16:creationId xmlns:a16="http://schemas.microsoft.com/office/drawing/2014/main" id="{05776A94-A6B3-411C-A754-C7DECEBC7EFD}"/>
              </a:ext>
            </a:extLst>
          </p:cNvPr>
          <p:cNvSpPr txBox="1"/>
          <p:nvPr/>
        </p:nvSpPr>
        <p:spPr>
          <a:xfrm>
            <a:off x="11421274" y="-38897"/>
            <a:ext cx="78919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v.2020.10</a:t>
            </a:r>
          </a:p>
        </p:txBody>
      </p:sp>
      <p:sp>
        <p:nvSpPr>
          <p:cNvPr id="32" name="Rectangle 31">
            <a:extLst>
              <a:ext uri="{FF2B5EF4-FFF2-40B4-BE49-F238E27FC236}">
                <a16:creationId xmlns:a16="http://schemas.microsoft.com/office/drawing/2014/main" id="{EB68ADBA-E7F0-4D66-8EC2-9C55A0847D09}"/>
              </a:ext>
            </a:extLst>
          </p:cNvPr>
          <p:cNvSpPr/>
          <p:nvPr/>
        </p:nvSpPr>
        <p:spPr>
          <a:xfrm>
            <a:off x="7249567" y="489210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121b</a:t>
            </a:r>
          </a:p>
        </p:txBody>
      </p:sp>
      <p:sp>
        <p:nvSpPr>
          <p:cNvPr id="48" name="TextBox 47">
            <a:extLst>
              <a:ext uri="{FF2B5EF4-FFF2-40B4-BE49-F238E27FC236}">
                <a16:creationId xmlns:a16="http://schemas.microsoft.com/office/drawing/2014/main" id="{344841A0-E769-43E9-8557-E96220233BE1}"/>
              </a:ext>
            </a:extLst>
          </p:cNvPr>
          <p:cNvSpPr txBox="1"/>
          <p:nvPr/>
        </p:nvSpPr>
        <p:spPr>
          <a:xfrm>
            <a:off x="3029758" y="6538657"/>
            <a:ext cx="54677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Solid lines indicate prerequisites; Dash line indicate OR prerequisites</a:t>
            </a:r>
          </a:p>
        </p:txBody>
      </p:sp>
      <p:pic>
        <p:nvPicPr>
          <p:cNvPr id="151" name="Picture 150" descr="Table&#10;&#10;Description automatically generated">
            <a:extLst>
              <a:ext uri="{FF2B5EF4-FFF2-40B4-BE49-F238E27FC236}">
                <a16:creationId xmlns:a16="http://schemas.microsoft.com/office/drawing/2014/main" id="{8D865125-B594-41E2-A205-3126713686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450" y="508886"/>
            <a:ext cx="4769377" cy="2824939"/>
          </a:xfrm>
          <a:prstGeom prst="rect">
            <a:avLst/>
          </a:prstGeom>
        </p:spPr>
      </p:pic>
      <p:pic>
        <p:nvPicPr>
          <p:cNvPr id="152" name="Picture 151" descr="Table&#10;&#10;Description automatically generated with medium confidence">
            <a:extLst>
              <a:ext uri="{FF2B5EF4-FFF2-40B4-BE49-F238E27FC236}">
                <a16:creationId xmlns:a16="http://schemas.microsoft.com/office/drawing/2014/main" id="{E7AD5A63-2C0D-4388-B45B-7186E0BAAB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7737" y="553646"/>
            <a:ext cx="3972727" cy="2931333"/>
          </a:xfrm>
          <a:prstGeom prst="rect">
            <a:avLst/>
          </a:prstGeom>
        </p:spPr>
      </p:pic>
      <p:pic>
        <p:nvPicPr>
          <p:cNvPr id="35" name="Picture 34">
            <a:extLst>
              <a:ext uri="{FF2B5EF4-FFF2-40B4-BE49-F238E27FC236}">
                <a16:creationId xmlns:a16="http://schemas.microsoft.com/office/drawing/2014/main" id="{3EEBB4BC-11A2-4894-9DE9-0F0684C0675C}"/>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462564" y="2605753"/>
            <a:ext cx="2514600" cy="1451358"/>
          </a:xfrm>
          <a:prstGeom prst="rect">
            <a:avLst/>
          </a:prstGeom>
        </p:spPr>
      </p:pic>
      <p:pic>
        <p:nvPicPr>
          <p:cNvPr id="38" name="Picture 37">
            <a:extLst>
              <a:ext uri="{FF2B5EF4-FFF2-40B4-BE49-F238E27FC236}">
                <a16:creationId xmlns:a16="http://schemas.microsoft.com/office/drawing/2014/main" id="{B8CD387E-0865-442B-9160-C154DEADE3B0}"/>
              </a:ext>
            </a:extLst>
          </p:cNvPr>
          <p:cNvPicPr>
            <a:picLocks noChangeAspect="1"/>
          </p:cNvPicPr>
          <p:nvPr/>
        </p:nvPicPr>
        <p:blipFill>
          <a:blip r:embed="rId9">
            <a:duotone>
              <a:prstClr val="black"/>
              <a:srgbClr val="7030A0">
                <a:tint val="45000"/>
                <a:satMod val="400000"/>
              </a:srgbClr>
            </a:duotone>
          </a:blip>
          <a:stretch>
            <a:fillRect/>
          </a:stretch>
        </p:blipFill>
        <p:spPr>
          <a:xfrm>
            <a:off x="4704119" y="819324"/>
            <a:ext cx="2514600" cy="1968948"/>
          </a:xfrm>
          <a:prstGeom prst="rect">
            <a:avLst/>
          </a:prstGeom>
        </p:spPr>
      </p:pic>
      <p:pic>
        <p:nvPicPr>
          <p:cNvPr id="45" name="Picture 44">
            <a:extLst>
              <a:ext uri="{FF2B5EF4-FFF2-40B4-BE49-F238E27FC236}">
                <a16:creationId xmlns:a16="http://schemas.microsoft.com/office/drawing/2014/main" id="{FEDCF0FA-B24A-4E86-B6C1-860582DD7466}"/>
              </a:ext>
            </a:extLst>
          </p:cNvPr>
          <p:cNvPicPr>
            <a:picLocks noChangeAspect="1"/>
          </p:cNvPicPr>
          <p:nvPr/>
        </p:nvPicPr>
        <p:blipFill>
          <a:blip r:embed="rId10">
            <a:duotone>
              <a:prstClr val="black"/>
              <a:schemeClr val="accent6">
                <a:tint val="45000"/>
                <a:satMod val="400000"/>
              </a:schemeClr>
            </a:duotone>
          </a:blip>
          <a:stretch>
            <a:fillRect/>
          </a:stretch>
        </p:blipFill>
        <p:spPr>
          <a:xfrm>
            <a:off x="3791129" y="2754636"/>
            <a:ext cx="2514600" cy="1539080"/>
          </a:xfrm>
          <a:prstGeom prst="rect">
            <a:avLst/>
          </a:prstGeom>
        </p:spPr>
      </p:pic>
      <p:pic>
        <p:nvPicPr>
          <p:cNvPr id="49" name="Picture 48">
            <a:extLst>
              <a:ext uri="{FF2B5EF4-FFF2-40B4-BE49-F238E27FC236}">
                <a16:creationId xmlns:a16="http://schemas.microsoft.com/office/drawing/2014/main" id="{7AD32B08-3313-4CD8-8AA0-1D759ECB1CFC}"/>
              </a:ext>
            </a:extLst>
          </p:cNvPr>
          <p:cNvPicPr>
            <a:picLocks noChangeAspect="1"/>
          </p:cNvPicPr>
          <p:nvPr/>
        </p:nvPicPr>
        <p:blipFill>
          <a:blip r:embed="rId11">
            <a:duotone>
              <a:prstClr val="black"/>
              <a:schemeClr val="accent5">
                <a:tint val="45000"/>
                <a:satMod val="400000"/>
              </a:schemeClr>
            </a:duotone>
          </a:blip>
          <a:stretch>
            <a:fillRect/>
          </a:stretch>
        </p:blipFill>
        <p:spPr>
          <a:xfrm>
            <a:off x="2506039" y="4146980"/>
            <a:ext cx="2514600" cy="1490256"/>
          </a:xfrm>
          <a:prstGeom prst="rect">
            <a:avLst/>
          </a:prstGeom>
        </p:spPr>
      </p:pic>
      <p:pic>
        <p:nvPicPr>
          <p:cNvPr id="51" name="Picture 50">
            <a:extLst>
              <a:ext uri="{FF2B5EF4-FFF2-40B4-BE49-F238E27FC236}">
                <a16:creationId xmlns:a16="http://schemas.microsoft.com/office/drawing/2014/main" id="{245329DF-D169-4883-A696-9066529A436A}"/>
              </a:ext>
            </a:extLst>
          </p:cNvPr>
          <p:cNvPicPr>
            <a:picLocks noChangeAspect="1"/>
          </p:cNvPicPr>
          <p:nvPr/>
        </p:nvPicPr>
        <p:blipFill>
          <a:blip r:embed="rId12">
            <a:duotone>
              <a:prstClr val="black"/>
              <a:srgbClr val="D9C3A5">
                <a:tint val="50000"/>
                <a:satMod val="180000"/>
              </a:srgbClr>
            </a:duotone>
          </a:blip>
          <a:stretch>
            <a:fillRect/>
          </a:stretch>
        </p:blipFill>
        <p:spPr>
          <a:xfrm>
            <a:off x="18147" y="4166886"/>
            <a:ext cx="2514600" cy="1327787"/>
          </a:xfrm>
          <a:prstGeom prst="rect">
            <a:avLst/>
          </a:prstGeom>
        </p:spPr>
      </p:pic>
      <p:pic>
        <p:nvPicPr>
          <p:cNvPr id="55" name="Picture 54">
            <a:extLst>
              <a:ext uri="{FF2B5EF4-FFF2-40B4-BE49-F238E27FC236}">
                <a16:creationId xmlns:a16="http://schemas.microsoft.com/office/drawing/2014/main" id="{434169DD-5044-4FCF-A8D5-27F488478592}"/>
              </a:ext>
            </a:extLst>
          </p:cNvPr>
          <p:cNvPicPr>
            <a:picLocks noChangeAspect="1"/>
          </p:cNvPicPr>
          <p:nvPr/>
        </p:nvPicPr>
        <p:blipFill>
          <a:blip r:embed="rId13">
            <a:duotone>
              <a:prstClr val="black"/>
              <a:schemeClr val="accent5">
                <a:tint val="45000"/>
                <a:satMod val="400000"/>
              </a:schemeClr>
            </a:duotone>
          </a:blip>
          <a:stretch>
            <a:fillRect/>
          </a:stretch>
        </p:blipFill>
        <p:spPr>
          <a:xfrm>
            <a:off x="9479633" y="2705518"/>
            <a:ext cx="2514600" cy="1147756"/>
          </a:xfrm>
          <a:prstGeom prst="rect">
            <a:avLst/>
          </a:prstGeom>
        </p:spPr>
      </p:pic>
      <p:pic>
        <p:nvPicPr>
          <p:cNvPr id="58" name="Picture 57">
            <a:extLst>
              <a:ext uri="{FF2B5EF4-FFF2-40B4-BE49-F238E27FC236}">
                <a16:creationId xmlns:a16="http://schemas.microsoft.com/office/drawing/2014/main" id="{D82DD584-1EE5-4387-9470-C1FA6F261D57}"/>
              </a:ext>
            </a:extLst>
          </p:cNvPr>
          <p:cNvPicPr>
            <a:picLocks noChangeAspect="1"/>
          </p:cNvPicPr>
          <p:nvPr/>
        </p:nvPicPr>
        <p:blipFill>
          <a:blip r:embed="rId14">
            <a:duotone>
              <a:prstClr val="black"/>
              <a:schemeClr val="accent1">
                <a:tint val="45000"/>
                <a:satMod val="400000"/>
              </a:schemeClr>
            </a:duotone>
          </a:blip>
          <a:stretch>
            <a:fillRect/>
          </a:stretch>
        </p:blipFill>
        <p:spPr>
          <a:xfrm>
            <a:off x="7699571" y="3837295"/>
            <a:ext cx="2514600" cy="1533451"/>
          </a:xfrm>
          <a:prstGeom prst="rect">
            <a:avLst/>
          </a:prstGeom>
        </p:spPr>
      </p:pic>
      <p:pic>
        <p:nvPicPr>
          <p:cNvPr id="63" name="Picture 62">
            <a:extLst>
              <a:ext uri="{FF2B5EF4-FFF2-40B4-BE49-F238E27FC236}">
                <a16:creationId xmlns:a16="http://schemas.microsoft.com/office/drawing/2014/main" id="{98F35569-CD43-4601-8CAD-454AF1A8A7A4}"/>
              </a:ext>
            </a:extLst>
          </p:cNvPr>
          <p:cNvPicPr>
            <a:picLocks noChangeAspect="1"/>
          </p:cNvPicPr>
          <p:nvPr/>
        </p:nvPicPr>
        <p:blipFill>
          <a:blip r:embed="rId15">
            <a:duotone>
              <a:prstClr val="black"/>
              <a:schemeClr val="accent1">
                <a:tint val="45000"/>
                <a:satMod val="400000"/>
              </a:schemeClr>
            </a:duotone>
          </a:blip>
          <a:stretch>
            <a:fillRect/>
          </a:stretch>
        </p:blipFill>
        <p:spPr>
          <a:xfrm>
            <a:off x="9632476" y="5341988"/>
            <a:ext cx="2514600" cy="1192155"/>
          </a:xfrm>
          <a:prstGeom prst="rect">
            <a:avLst/>
          </a:prstGeom>
        </p:spPr>
      </p:pic>
      <p:pic>
        <p:nvPicPr>
          <p:cNvPr id="172" name="Picture 171">
            <a:extLst>
              <a:ext uri="{FF2B5EF4-FFF2-40B4-BE49-F238E27FC236}">
                <a16:creationId xmlns:a16="http://schemas.microsoft.com/office/drawing/2014/main" id="{97A28282-7443-48A0-8974-48AE48DC4F78}"/>
              </a:ext>
            </a:extLst>
          </p:cNvPr>
          <p:cNvPicPr>
            <a:picLocks noChangeAspect="1"/>
          </p:cNvPicPr>
          <p:nvPr/>
        </p:nvPicPr>
        <p:blipFill>
          <a:blip r:embed="rId16">
            <a:grayscl/>
            <a:extLst>
              <a:ext uri="{BEBA8EAE-BF5A-486C-A8C5-ECC9F3942E4B}">
                <a14:imgProps xmlns:a14="http://schemas.microsoft.com/office/drawing/2010/main">
                  <a14:imgLayer r:embed="rId17">
                    <a14:imgEffect>
                      <a14:colorTemperature colorTemp="11200"/>
                    </a14:imgEffect>
                  </a14:imgLayer>
                </a14:imgProps>
              </a:ext>
            </a:extLst>
          </a:blip>
          <a:stretch>
            <a:fillRect/>
          </a:stretch>
        </p:blipFill>
        <p:spPr>
          <a:xfrm>
            <a:off x="7931248" y="5516716"/>
            <a:ext cx="892085" cy="695779"/>
          </a:xfrm>
          <a:prstGeom prst="rect">
            <a:avLst/>
          </a:prstGeom>
        </p:spPr>
      </p:pic>
      <p:pic>
        <p:nvPicPr>
          <p:cNvPr id="173" name="Picture 172">
            <a:extLst>
              <a:ext uri="{FF2B5EF4-FFF2-40B4-BE49-F238E27FC236}">
                <a16:creationId xmlns:a16="http://schemas.microsoft.com/office/drawing/2014/main" id="{040F71C6-CDDA-4C4F-8787-CEBAB92D95A7}"/>
              </a:ext>
            </a:extLst>
          </p:cNvPr>
          <p:cNvPicPr>
            <a:picLocks noChangeAspect="1"/>
          </p:cNvPicPr>
          <p:nvPr/>
        </p:nvPicPr>
        <p:blipFill>
          <a:blip r:embed="rId18">
            <a:grayscl/>
            <a:extLst>
              <a:ext uri="{BEBA8EAE-BF5A-486C-A8C5-ECC9F3942E4B}">
                <a14:imgProps xmlns:a14="http://schemas.microsoft.com/office/drawing/2010/main">
                  <a14:imgLayer r:embed="rId19">
                    <a14:imgEffect>
                      <a14:colorTemperature colorTemp="11200"/>
                    </a14:imgEffect>
                  </a14:imgLayer>
                </a14:imgProps>
              </a:ext>
            </a:extLst>
          </a:blip>
          <a:stretch>
            <a:fillRect/>
          </a:stretch>
        </p:blipFill>
        <p:spPr>
          <a:xfrm>
            <a:off x="6738275" y="4062459"/>
            <a:ext cx="914400" cy="548878"/>
          </a:xfrm>
          <a:prstGeom prst="rect">
            <a:avLst/>
          </a:prstGeom>
        </p:spPr>
      </p:pic>
      <p:pic>
        <p:nvPicPr>
          <p:cNvPr id="181" name="Picture 180">
            <a:extLst>
              <a:ext uri="{FF2B5EF4-FFF2-40B4-BE49-F238E27FC236}">
                <a16:creationId xmlns:a16="http://schemas.microsoft.com/office/drawing/2014/main" id="{8EBEEE62-41FB-40A4-8F31-AE54769A9AB0}"/>
              </a:ext>
            </a:extLst>
          </p:cNvPr>
          <p:cNvPicPr>
            <a:picLocks noChangeAspect="1"/>
          </p:cNvPicPr>
          <p:nvPr/>
        </p:nvPicPr>
        <p:blipFill>
          <a:blip r:embed="rId20">
            <a:grayscl/>
            <a:extLst>
              <a:ext uri="{BEBA8EAE-BF5A-486C-A8C5-ECC9F3942E4B}">
                <a14:imgProps xmlns:a14="http://schemas.microsoft.com/office/drawing/2010/main">
                  <a14:imgLayer r:embed="rId21">
                    <a14:imgEffect>
                      <a14:colorTemperature colorTemp="11200"/>
                    </a14:imgEffect>
                  </a14:imgLayer>
                </a14:imgProps>
              </a:ext>
            </a:extLst>
          </a:blip>
          <a:stretch>
            <a:fillRect/>
          </a:stretch>
        </p:blipFill>
        <p:spPr>
          <a:xfrm>
            <a:off x="7275855" y="850943"/>
            <a:ext cx="914400" cy="366233"/>
          </a:xfrm>
          <a:prstGeom prst="rect">
            <a:avLst/>
          </a:prstGeom>
        </p:spPr>
      </p:pic>
    </p:spTree>
    <p:extLst>
      <p:ext uri="{BB962C8B-B14F-4D97-AF65-F5344CB8AC3E}">
        <p14:creationId xmlns:p14="http://schemas.microsoft.com/office/powerpoint/2010/main" val="633912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FC14AAC3-0A3E-4FCA-B559-F39C5C5CA050}"/>
              </a:ext>
            </a:extLst>
          </p:cNvPr>
          <p:cNvSpPr/>
          <p:nvPr/>
        </p:nvSpPr>
        <p:spPr>
          <a:xfrm>
            <a:off x="7816122" y="2744"/>
            <a:ext cx="4373988" cy="24500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Computer Science Degree (</a:t>
            </a: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 + ML/FP)</a:t>
            </a:r>
          </a:p>
        </p:txBody>
      </p:sp>
      <p:sp>
        <p:nvSpPr>
          <p:cNvPr id="136" name="Rectangle 135">
            <a:extLst>
              <a:ext uri="{FF2B5EF4-FFF2-40B4-BE49-F238E27FC236}">
                <a16:creationId xmlns:a16="http://schemas.microsoft.com/office/drawing/2014/main" id="{FC14AAC3-0A3E-4FCA-B559-F39C5C5CA050}"/>
              </a:ext>
            </a:extLst>
          </p:cNvPr>
          <p:cNvSpPr/>
          <p:nvPr/>
        </p:nvSpPr>
        <p:spPr>
          <a:xfrm>
            <a:off x="17127" y="160"/>
            <a:ext cx="6574939" cy="24963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Software Engineering Degree (1 certificates + 12 credit CS/CSE/ECEN/WDD/CIT)</a:t>
            </a:r>
          </a:p>
        </p:txBody>
      </p:sp>
      <p:sp>
        <p:nvSpPr>
          <p:cNvPr id="20" name="Rectangle 19"/>
          <p:cNvSpPr/>
          <p:nvPr/>
        </p:nvSpPr>
        <p:spPr>
          <a:xfrm>
            <a:off x="0" y="5783431"/>
            <a:ext cx="12173935" cy="76803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11348896" y="378614"/>
            <a:ext cx="898097" cy="541894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131"/>
          <p:cNvSpPr/>
          <p:nvPr/>
        </p:nvSpPr>
        <p:spPr>
          <a:xfrm>
            <a:off x="9829026" y="378614"/>
            <a:ext cx="1525416"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30"/>
          <p:cNvSpPr/>
          <p:nvPr/>
        </p:nvSpPr>
        <p:spPr>
          <a:xfrm>
            <a:off x="7817641" y="378614"/>
            <a:ext cx="2046191" cy="54189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26"/>
          <p:cNvSpPr/>
          <p:nvPr/>
        </p:nvSpPr>
        <p:spPr>
          <a:xfrm>
            <a:off x="17127" y="390646"/>
            <a:ext cx="1494490" cy="541894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23"/>
          <p:cNvSpPr/>
          <p:nvPr/>
        </p:nvSpPr>
        <p:spPr>
          <a:xfrm>
            <a:off x="5359547" y="378614"/>
            <a:ext cx="1232519" cy="541894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4119137" y="378614"/>
            <a:ext cx="1232519" cy="5418940"/>
          </a:xfrm>
          <a:prstGeom prst="rect">
            <a:avLst/>
          </a:prstGeom>
          <a:gradFill flip="none" rotWithShape="1">
            <a:gsLst>
              <a:gs pos="0">
                <a:schemeClr val="accent5"/>
              </a:gs>
              <a:gs pos="22000">
                <a:schemeClr val="accent6">
                  <a:lumMod val="105000"/>
                  <a:satMod val="103000"/>
                  <a:tint val="73000"/>
                </a:schemeClr>
              </a:gs>
              <a:gs pos="100000">
                <a:schemeClr val="accent6">
                  <a:lumMod val="105000"/>
                  <a:satMod val="109000"/>
                  <a:tint val="81000"/>
                </a:schemeClr>
              </a:gs>
            </a:gsLst>
            <a:lin ang="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121"/>
          <p:cNvSpPr/>
          <p:nvPr/>
        </p:nvSpPr>
        <p:spPr>
          <a:xfrm>
            <a:off x="2878884" y="378614"/>
            <a:ext cx="1232519"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p:cNvSpPr/>
          <p:nvPr/>
        </p:nvSpPr>
        <p:spPr>
          <a:xfrm>
            <a:off x="1540095" y="378614"/>
            <a:ext cx="1350527" cy="54189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40747E3-4B18-45ED-AEFB-F25587CF9072}"/>
              </a:ext>
            </a:extLst>
          </p:cNvPr>
          <p:cNvSpPr/>
          <p:nvPr/>
        </p:nvSpPr>
        <p:spPr>
          <a:xfrm>
            <a:off x="527663"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ECN 106</a:t>
            </a:r>
          </a:p>
        </p:txBody>
      </p:sp>
      <p:sp>
        <p:nvSpPr>
          <p:cNvPr id="4" name="Rectangle 3">
            <a:extLst>
              <a:ext uri="{FF2B5EF4-FFF2-40B4-BE49-F238E27FC236}">
                <a16:creationId xmlns:a16="http://schemas.microsoft.com/office/drawing/2014/main" id="{DD98E94C-5683-4E46-B7C0-D6946738C406}"/>
              </a:ext>
            </a:extLst>
          </p:cNvPr>
          <p:cNvSpPr/>
          <p:nvPr/>
        </p:nvSpPr>
        <p:spPr>
          <a:xfrm>
            <a:off x="1504668" y="592807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WDD 130</a:t>
            </a:r>
          </a:p>
        </p:txBody>
      </p:sp>
      <p:sp>
        <p:nvSpPr>
          <p:cNvPr id="5" name="Rectangle 4">
            <a:extLst>
              <a:ext uri="{FF2B5EF4-FFF2-40B4-BE49-F238E27FC236}">
                <a16:creationId xmlns:a16="http://schemas.microsoft.com/office/drawing/2014/main" id="{94A8F723-75F0-4134-9B1D-3F8C131B7D05}"/>
              </a:ext>
            </a:extLst>
          </p:cNvPr>
          <p:cNvSpPr/>
          <p:nvPr/>
        </p:nvSpPr>
        <p:spPr>
          <a:xfrm>
            <a:off x="2913100" y="625138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170</a:t>
            </a:r>
          </a:p>
        </p:txBody>
      </p:sp>
      <p:sp>
        <p:nvSpPr>
          <p:cNvPr id="7" name="Rectangle 6">
            <a:extLst>
              <a:ext uri="{FF2B5EF4-FFF2-40B4-BE49-F238E27FC236}">
                <a16:creationId xmlns:a16="http://schemas.microsoft.com/office/drawing/2014/main" id="{D967A5CD-E43C-4DD2-9CA3-2819C74917BE}"/>
              </a:ext>
            </a:extLst>
          </p:cNvPr>
          <p:cNvSpPr/>
          <p:nvPr/>
        </p:nvSpPr>
        <p:spPr>
          <a:xfrm>
            <a:off x="2053728" y="6249152"/>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111</a:t>
            </a:r>
          </a:p>
        </p:txBody>
      </p:sp>
      <p:sp>
        <p:nvSpPr>
          <p:cNvPr id="8" name="Rectangle 7">
            <a:extLst>
              <a:ext uri="{FF2B5EF4-FFF2-40B4-BE49-F238E27FC236}">
                <a16:creationId xmlns:a16="http://schemas.microsoft.com/office/drawing/2014/main" id="{CD712186-1348-4FE6-A1CB-62CC0D62D381}"/>
              </a:ext>
            </a:extLst>
          </p:cNvPr>
          <p:cNvSpPr/>
          <p:nvPr/>
        </p:nvSpPr>
        <p:spPr>
          <a:xfrm>
            <a:off x="4210954"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150</a:t>
            </a:r>
          </a:p>
        </p:txBody>
      </p:sp>
      <p:sp>
        <p:nvSpPr>
          <p:cNvPr id="9" name="Rectangle 8">
            <a:extLst>
              <a:ext uri="{FF2B5EF4-FFF2-40B4-BE49-F238E27FC236}">
                <a16:creationId xmlns:a16="http://schemas.microsoft.com/office/drawing/2014/main" id="{E3911E08-99D0-49ED-BB60-04D085F95443}"/>
              </a:ext>
            </a:extLst>
          </p:cNvPr>
          <p:cNvSpPr/>
          <p:nvPr/>
        </p:nvSpPr>
        <p:spPr>
          <a:xfrm>
            <a:off x="6836222" y="1899055"/>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310</a:t>
            </a:r>
          </a:p>
        </p:txBody>
      </p:sp>
      <p:sp>
        <p:nvSpPr>
          <p:cNvPr id="10" name="Rectangle 9">
            <a:extLst>
              <a:ext uri="{FF2B5EF4-FFF2-40B4-BE49-F238E27FC236}">
                <a16:creationId xmlns:a16="http://schemas.microsoft.com/office/drawing/2014/main" id="{D157E644-FB01-4381-8511-F760413A4F7B}"/>
              </a:ext>
            </a:extLst>
          </p:cNvPr>
          <p:cNvSpPr/>
          <p:nvPr/>
        </p:nvSpPr>
        <p:spPr>
          <a:xfrm>
            <a:off x="6342258" y="281369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212</a:t>
            </a:r>
          </a:p>
        </p:txBody>
      </p:sp>
      <p:sp>
        <p:nvSpPr>
          <p:cNvPr id="11" name="Rectangle 10">
            <a:extLst>
              <a:ext uri="{FF2B5EF4-FFF2-40B4-BE49-F238E27FC236}">
                <a16:creationId xmlns:a16="http://schemas.microsoft.com/office/drawing/2014/main" id="{35006D1F-7258-4171-ABB4-B67AA6500EB2}"/>
              </a:ext>
            </a:extLst>
          </p:cNvPr>
          <p:cNvSpPr/>
          <p:nvPr/>
        </p:nvSpPr>
        <p:spPr>
          <a:xfrm>
            <a:off x="6827918" y="3509417"/>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210</a:t>
            </a:r>
          </a:p>
        </p:txBody>
      </p:sp>
      <p:sp>
        <p:nvSpPr>
          <p:cNvPr id="14" name="Rectangle 13">
            <a:extLst>
              <a:ext uri="{FF2B5EF4-FFF2-40B4-BE49-F238E27FC236}">
                <a16:creationId xmlns:a16="http://schemas.microsoft.com/office/drawing/2014/main" id="{B69D4A08-B28E-4331-85A1-6EFF4B6E501E}"/>
              </a:ext>
            </a:extLst>
          </p:cNvPr>
          <p:cNvSpPr/>
          <p:nvPr/>
        </p:nvSpPr>
        <p:spPr>
          <a:xfrm>
            <a:off x="1050267" y="4258693"/>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CSE 121c</a:t>
            </a:r>
          </a:p>
        </p:txBody>
      </p:sp>
      <p:sp>
        <p:nvSpPr>
          <p:cNvPr id="17" name="Rectangle 16">
            <a:extLst>
              <a:ext uri="{FF2B5EF4-FFF2-40B4-BE49-F238E27FC236}">
                <a16:creationId xmlns:a16="http://schemas.microsoft.com/office/drawing/2014/main" id="{FB2BB2CA-6671-47F9-8E65-374325797301}"/>
              </a:ext>
            </a:extLst>
          </p:cNvPr>
          <p:cNvSpPr/>
          <p:nvPr/>
        </p:nvSpPr>
        <p:spPr>
          <a:xfrm>
            <a:off x="10531179" y="1267702"/>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381</a:t>
            </a:r>
          </a:p>
        </p:txBody>
      </p:sp>
      <p:sp>
        <p:nvSpPr>
          <p:cNvPr id="18" name="Rectangle 17">
            <a:extLst>
              <a:ext uri="{FF2B5EF4-FFF2-40B4-BE49-F238E27FC236}">
                <a16:creationId xmlns:a16="http://schemas.microsoft.com/office/drawing/2014/main" id="{6C2F8F23-56E7-4D81-A5D3-90174B384F4E}"/>
              </a:ext>
            </a:extLst>
          </p:cNvPr>
          <p:cNvSpPr/>
          <p:nvPr/>
        </p:nvSpPr>
        <p:spPr>
          <a:xfrm>
            <a:off x="10036193" y="1623748"/>
            <a:ext cx="798991" cy="257451"/>
          </a:xfrm>
          <a:prstGeom prst="rect">
            <a:avLst/>
          </a:prstGeom>
          <a:gradFill flip="none" rotWithShape="1">
            <a:gsLst>
              <a:gs pos="0">
                <a:srgbClr val="92D050"/>
              </a:gs>
              <a:gs pos="74000">
                <a:schemeClr val="accent5">
                  <a:lumMod val="75000"/>
                </a:schemeClr>
              </a:gs>
              <a:gs pos="83000">
                <a:schemeClr val="accent5">
                  <a:lumMod val="75000"/>
                </a:schemeClr>
              </a:gs>
              <a:gs pos="100000">
                <a:schemeClr val="accent5">
                  <a:lumMod val="75000"/>
                </a:schemeClr>
              </a:gs>
            </a:gsLst>
            <a:lin ang="0" scaled="1"/>
            <a:tileRect/>
          </a:gra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251</a:t>
            </a:r>
          </a:p>
        </p:txBody>
      </p:sp>
      <p:sp>
        <p:nvSpPr>
          <p:cNvPr id="19" name="Rectangle 18">
            <a:extLst>
              <a:ext uri="{FF2B5EF4-FFF2-40B4-BE49-F238E27FC236}">
                <a16:creationId xmlns:a16="http://schemas.microsoft.com/office/drawing/2014/main" id="{895CD85E-8019-4E63-A694-E0C6046B5246}"/>
              </a:ext>
            </a:extLst>
          </p:cNvPr>
          <p:cNvSpPr/>
          <p:nvPr/>
        </p:nvSpPr>
        <p:spPr>
          <a:xfrm>
            <a:off x="10531178" y="2043474"/>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280</a:t>
            </a:r>
          </a:p>
        </p:txBody>
      </p:sp>
      <p:sp>
        <p:nvSpPr>
          <p:cNvPr id="22" name="Rectangle 21">
            <a:extLst>
              <a:ext uri="{FF2B5EF4-FFF2-40B4-BE49-F238E27FC236}">
                <a16:creationId xmlns:a16="http://schemas.microsoft.com/office/drawing/2014/main" id="{1ACFA3BA-BF8B-46E0-829A-75654009E4D8}"/>
              </a:ext>
            </a:extLst>
          </p:cNvPr>
          <p:cNvSpPr/>
          <p:nvPr/>
        </p:nvSpPr>
        <p:spPr>
          <a:xfrm>
            <a:off x="10508319" y="2594565"/>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180</a:t>
            </a:r>
          </a:p>
        </p:txBody>
      </p:sp>
      <p:sp>
        <p:nvSpPr>
          <p:cNvPr id="23" name="Rectangle 22">
            <a:extLst>
              <a:ext uri="{FF2B5EF4-FFF2-40B4-BE49-F238E27FC236}">
                <a16:creationId xmlns:a16="http://schemas.microsoft.com/office/drawing/2014/main" id="{A29EA535-871F-4112-AD66-FE0C2D4B227A}"/>
              </a:ext>
            </a:extLst>
          </p:cNvPr>
          <p:cNvSpPr/>
          <p:nvPr/>
        </p:nvSpPr>
        <p:spPr>
          <a:xfrm>
            <a:off x="11393008" y="1525595"/>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380</a:t>
            </a:r>
          </a:p>
        </p:txBody>
      </p:sp>
      <p:sp>
        <p:nvSpPr>
          <p:cNvPr id="24" name="Rectangle 23">
            <a:extLst>
              <a:ext uri="{FF2B5EF4-FFF2-40B4-BE49-F238E27FC236}">
                <a16:creationId xmlns:a16="http://schemas.microsoft.com/office/drawing/2014/main" id="{D4B227A3-1650-4EC9-A992-4F882BD485CF}"/>
              </a:ext>
            </a:extLst>
          </p:cNvPr>
          <p:cNvSpPr/>
          <p:nvPr/>
        </p:nvSpPr>
        <p:spPr>
          <a:xfrm>
            <a:off x="11393009" y="779761"/>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480</a:t>
            </a:r>
          </a:p>
        </p:txBody>
      </p:sp>
      <p:sp>
        <p:nvSpPr>
          <p:cNvPr id="25" name="Rectangle 24">
            <a:extLst>
              <a:ext uri="{FF2B5EF4-FFF2-40B4-BE49-F238E27FC236}">
                <a16:creationId xmlns:a16="http://schemas.microsoft.com/office/drawing/2014/main" id="{EE963E6B-5EE1-4BFF-9F2B-7A3F05C23C3C}"/>
              </a:ext>
            </a:extLst>
          </p:cNvPr>
          <p:cNvSpPr/>
          <p:nvPr/>
        </p:nvSpPr>
        <p:spPr>
          <a:xfrm>
            <a:off x="11381185" y="2043474"/>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CIT 225</a:t>
            </a:r>
          </a:p>
        </p:txBody>
      </p:sp>
      <p:sp>
        <p:nvSpPr>
          <p:cNvPr id="27" name="Rectangle 26">
            <a:extLst>
              <a:ext uri="{FF2B5EF4-FFF2-40B4-BE49-F238E27FC236}">
                <a16:creationId xmlns:a16="http://schemas.microsoft.com/office/drawing/2014/main" id="{CD08BA6A-BECF-4B8C-86C5-2E7571E87CB8}"/>
              </a:ext>
            </a:extLst>
          </p:cNvPr>
          <p:cNvSpPr/>
          <p:nvPr/>
        </p:nvSpPr>
        <p:spPr>
          <a:xfrm>
            <a:off x="11381184" y="2558377"/>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MATH 112</a:t>
            </a:r>
          </a:p>
        </p:txBody>
      </p:sp>
      <p:sp>
        <p:nvSpPr>
          <p:cNvPr id="37" name="Rectangle 36">
            <a:extLst>
              <a:ext uri="{FF2B5EF4-FFF2-40B4-BE49-F238E27FC236}">
                <a16:creationId xmlns:a16="http://schemas.microsoft.com/office/drawing/2014/main" id="{64BC3FE6-216A-4F01-88B6-FABA94CF0381}"/>
              </a:ext>
            </a:extLst>
          </p:cNvPr>
          <p:cNvSpPr/>
          <p:nvPr/>
        </p:nvSpPr>
        <p:spPr>
          <a:xfrm>
            <a:off x="10179012" y="234390"/>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Fund Module</a:t>
            </a:r>
          </a:p>
        </p:txBody>
      </p:sp>
      <p:sp>
        <p:nvSpPr>
          <p:cNvPr id="39" name="Rectangle 38">
            <a:extLst>
              <a:ext uri="{FF2B5EF4-FFF2-40B4-BE49-F238E27FC236}">
                <a16:creationId xmlns:a16="http://schemas.microsoft.com/office/drawing/2014/main" id="{60F2DBF9-3F68-44A2-847A-5CEC57B1F252}"/>
              </a:ext>
            </a:extLst>
          </p:cNvPr>
          <p:cNvSpPr/>
          <p:nvPr/>
        </p:nvSpPr>
        <p:spPr>
          <a:xfrm>
            <a:off x="8421451" y="559596"/>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CSE 451</a:t>
            </a:r>
          </a:p>
        </p:txBody>
      </p:sp>
      <p:sp>
        <p:nvSpPr>
          <p:cNvPr id="40" name="Rectangle 39">
            <a:extLst>
              <a:ext uri="{FF2B5EF4-FFF2-40B4-BE49-F238E27FC236}">
                <a16:creationId xmlns:a16="http://schemas.microsoft.com/office/drawing/2014/main" id="{335C026D-E754-40AD-A2E1-F55539862393}"/>
              </a:ext>
            </a:extLst>
          </p:cNvPr>
          <p:cNvSpPr/>
          <p:nvPr/>
        </p:nvSpPr>
        <p:spPr>
          <a:xfrm>
            <a:off x="7856092" y="921966"/>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CSE 450</a:t>
            </a:r>
          </a:p>
        </p:txBody>
      </p:sp>
      <p:sp>
        <p:nvSpPr>
          <p:cNvPr id="42" name="Rectangle 41">
            <a:extLst>
              <a:ext uri="{FF2B5EF4-FFF2-40B4-BE49-F238E27FC236}">
                <a16:creationId xmlns:a16="http://schemas.microsoft.com/office/drawing/2014/main" id="{70E0337A-C71D-4B03-825A-0D2BBE6C9E62}"/>
              </a:ext>
            </a:extLst>
          </p:cNvPr>
          <p:cNvSpPr/>
          <p:nvPr/>
        </p:nvSpPr>
        <p:spPr>
          <a:xfrm>
            <a:off x="9530009" y="6583805"/>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350</a:t>
            </a:r>
          </a:p>
        </p:txBody>
      </p:sp>
      <p:sp>
        <p:nvSpPr>
          <p:cNvPr id="43" name="Rectangle 42">
            <a:extLst>
              <a:ext uri="{FF2B5EF4-FFF2-40B4-BE49-F238E27FC236}">
                <a16:creationId xmlns:a16="http://schemas.microsoft.com/office/drawing/2014/main" id="{297733F6-E3F6-4800-AE21-D655BEE65A96}"/>
              </a:ext>
            </a:extLst>
          </p:cNvPr>
          <p:cNvSpPr/>
          <p:nvPr/>
        </p:nvSpPr>
        <p:spPr>
          <a:xfrm>
            <a:off x="8087815" y="2289205"/>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CSE 250</a:t>
            </a:r>
          </a:p>
        </p:txBody>
      </p:sp>
      <p:sp>
        <p:nvSpPr>
          <p:cNvPr id="73" name="Rectangle 72">
            <a:extLst>
              <a:ext uri="{FF2B5EF4-FFF2-40B4-BE49-F238E27FC236}">
                <a16:creationId xmlns:a16="http://schemas.microsoft.com/office/drawing/2014/main" id="{D2123D0C-8DF8-49CD-8D85-17301EEE8DBA}"/>
              </a:ext>
            </a:extLst>
          </p:cNvPr>
          <p:cNvSpPr/>
          <p:nvPr/>
        </p:nvSpPr>
        <p:spPr>
          <a:xfrm>
            <a:off x="9032690" y="1471649"/>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MATH 341</a:t>
            </a:r>
          </a:p>
        </p:txBody>
      </p:sp>
      <p:sp>
        <p:nvSpPr>
          <p:cNvPr id="79" name="Rectangle 78">
            <a:extLst>
              <a:ext uri="{FF2B5EF4-FFF2-40B4-BE49-F238E27FC236}">
                <a16:creationId xmlns:a16="http://schemas.microsoft.com/office/drawing/2014/main" id="{EDDE95BF-23E5-422B-B8DA-6B511D677DA3}"/>
              </a:ext>
            </a:extLst>
          </p:cNvPr>
          <p:cNvSpPr/>
          <p:nvPr/>
        </p:nvSpPr>
        <p:spPr>
          <a:xfrm>
            <a:off x="8535311" y="6346660"/>
            <a:ext cx="798991" cy="2574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MATH 112</a:t>
            </a:r>
          </a:p>
        </p:txBody>
      </p:sp>
      <p:sp>
        <p:nvSpPr>
          <p:cNvPr id="115" name="Rectangle 114">
            <a:extLst>
              <a:ext uri="{FF2B5EF4-FFF2-40B4-BE49-F238E27FC236}">
                <a16:creationId xmlns:a16="http://schemas.microsoft.com/office/drawing/2014/main" id="{0EE62A66-C3DE-43DA-B0FA-6507B72625EB}"/>
              </a:ext>
            </a:extLst>
          </p:cNvPr>
          <p:cNvSpPr/>
          <p:nvPr/>
        </p:nvSpPr>
        <p:spPr>
          <a:xfrm>
            <a:off x="8557376" y="235564"/>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Machine 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Cert</a:t>
            </a:r>
          </a:p>
        </p:txBody>
      </p:sp>
      <p:sp>
        <p:nvSpPr>
          <p:cNvPr id="116" name="Rectangle 115">
            <a:extLst>
              <a:ext uri="{FF2B5EF4-FFF2-40B4-BE49-F238E27FC236}">
                <a16:creationId xmlns:a16="http://schemas.microsoft.com/office/drawing/2014/main" id="{6FECB3B6-8581-449C-A1CF-5BB50ECF1398}"/>
              </a:ext>
            </a:extLst>
          </p:cNvPr>
          <p:cNvSpPr/>
          <p:nvPr/>
        </p:nvSpPr>
        <p:spPr>
          <a:xfrm>
            <a:off x="11374944" y="231304"/>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0000"/>
                </a:solidFill>
                <a:effectLst/>
                <a:uLnTx/>
                <a:uFillTx/>
                <a:latin typeface="Calibri" panose="020F0502020204030204"/>
                <a:ea typeface="+mn-ea"/>
                <a:cs typeface="+mn-cs"/>
              </a:rPr>
              <a:t>Func</a:t>
            </a: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 Prog Module</a:t>
            </a:r>
          </a:p>
        </p:txBody>
      </p:sp>
      <p:sp>
        <p:nvSpPr>
          <p:cNvPr id="167" name="Rectangle 166">
            <a:extLst>
              <a:ext uri="{FF2B5EF4-FFF2-40B4-BE49-F238E27FC236}">
                <a16:creationId xmlns:a16="http://schemas.microsoft.com/office/drawing/2014/main" id="{FC14AAC3-0A3E-4FCA-B559-F39C5C5CA050}"/>
              </a:ext>
            </a:extLst>
          </p:cNvPr>
          <p:cNvSpPr/>
          <p:nvPr/>
        </p:nvSpPr>
        <p:spPr>
          <a:xfrm>
            <a:off x="4153708" y="231222"/>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QA Cert</a:t>
            </a:r>
          </a:p>
        </p:txBody>
      </p:sp>
      <p:cxnSp>
        <p:nvCxnSpPr>
          <p:cNvPr id="168" name="Connector: Elbow 167">
            <a:extLst>
              <a:ext uri="{FF2B5EF4-FFF2-40B4-BE49-F238E27FC236}">
                <a16:creationId xmlns:a16="http://schemas.microsoft.com/office/drawing/2014/main" id="{B5095BA4-64ED-4389-AC4E-99EA1E1A8C9A}"/>
              </a:ext>
            </a:extLst>
          </p:cNvPr>
          <p:cNvCxnSpPr>
            <a:cxnSpLocks/>
            <a:stCxn id="37" idx="1"/>
            <a:endCxn id="115" idx="3"/>
          </p:cNvCxnSpPr>
          <p:nvPr/>
        </p:nvCxnSpPr>
        <p:spPr>
          <a:xfrm rot="10800000" flipV="1">
            <a:off x="9356368" y="363116"/>
            <a:ext cx="822645" cy="117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1" name="Connector: Elbow 170">
            <a:extLst>
              <a:ext uri="{FF2B5EF4-FFF2-40B4-BE49-F238E27FC236}">
                <a16:creationId xmlns:a16="http://schemas.microsoft.com/office/drawing/2014/main" id="{C08387DA-1D03-43CC-B9E6-634C2E81C82E}"/>
              </a:ext>
            </a:extLst>
          </p:cNvPr>
          <p:cNvCxnSpPr>
            <a:cxnSpLocks/>
            <a:stCxn id="37" idx="3"/>
            <a:endCxn id="116" idx="1"/>
          </p:cNvCxnSpPr>
          <p:nvPr/>
        </p:nvCxnSpPr>
        <p:spPr>
          <a:xfrm flipV="1">
            <a:off x="10978003" y="360030"/>
            <a:ext cx="396941" cy="308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74" name="Rectangle 173">
            <a:extLst>
              <a:ext uri="{FF2B5EF4-FFF2-40B4-BE49-F238E27FC236}">
                <a16:creationId xmlns:a16="http://schemas.microsoft.com/office/drawing/2014/main" id="{39FC940B-D404-4196-85E7-A2DCD0BBBE0B}"/>
              </a:ext>
            </a:extLst>
          </p:cNvPr>
          <p:cNvSpPr/>
          <p:nvPr/>
        </p:nvSpPr>
        <p:spPr>
          <a:xfrm>
            <a:off x="3754213" y="878917"/>
            <a:ext cx="798991" cy="257451"/>
          </a:xfrm>
          <a:prstGeom prst="rect">
            <a:avLst/>
          </a:prstGeom>
          <a:gradFill flip="none" rotWithShape="1">
            <a:gsLst>
              <a:gs pos="0">
                <a:schemeClr val="accent5"/>
              </a:gs>
              <a:gs pos="50000">
                <a:schemeClr val="accent6">
                  <a:lumMod val="105000"/>
                  <a:satMod val="103000"/>
                  <a:tint val="73000"/>
                </a:schemeClr>
              </a:gs>
              <a:gs pos="100000">
                <a:schemeClr val="accent6">
                  <a:lumMod val="105000"/>
                  <a:satMod val="109000"/>
                  <a:tint val="81000"/>
                </a:schemeClr>
              </a:gs>
            </a:gsLst>
            <a:lin ang="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474</a:t>
            </a:r>
          </a:p>
        </p:txBody>
      </p:sp>
      <p:sp>
        <p:nvSpPr>
          <p:cNvPr id="175" name="Rectangle 174">
            <a:extLst>
              <a:ext uri="{FF2B5EF4-FFF2-40B4-BE49-F238E27FC236}">
                <a16:creationId xmlns:a16="http://schemas.microsoft.com/office/drawing/2014/main" id="{7D62253B-7C6E-4136-8A7E-44B6AEDFD1B6}"/>
              </a:ext>
            </a:extLst>
          </p:cNvPr>
          <p:cNvSpPr/>
          <p:nvPr/>
        </p:nvSpPr>
        <p:spPr>
          <a:xfrm>
            <a:off x="4616042" y="878917"/>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453</a:t>
            </a:r>
          </a:p>
        </p:txBody>
      </p:sp>
      <p:sp>
        <p:nvSpPr>
          <p:cNvPr id="176" name="Rectangle 175">
            <a:extLst>
              <a:ext uri="{FF2B5EF4-FFF2-40B4-BE49-F238E27FC236}">
                <a16:creationId xmlns:a16="http://schemas.microsoft.com/office/drawing/2014/main" id="{D96BC2CA-8057-468B-AF60-6AD6FE8F5C1F}"/>
              </a:ext>
            </a:extLst>
          </p:cNvPr>
          <p:cNvSpPr/>
          <p:nvPr/>
        </p:nvSpPr>
        <p:spPr>
          <a:xfrm>
            <a:off x="4174241" y="1454189"/>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372</a:t>
            </a:r>
          </a:p>
        </p:txBody>
      </p:sp>
      <p:sp>
        <p:nvSpPr>
          <p:cNvPr id="177" name="Rectangle 176">
            <a:extLst>
              <a:ext uri="{FF2B5EF4-FFF2-40B4-BE49-F238E27FC236}">
                <a16:creationId xmlns:a16="http://schemas.microsoft.com/office/drawing/2014/main" id="{2A2F7C91-F96D-4167-B564-B5F06280B365}"/>
              </a:ext>
            </a:extLst>
          </p:cNvPr>
          <p:cNvSpPr/>
          <p:nvPr/>
        </p:nvSpPr>
        <p:spPr>
          <a:xfrm>
            <a:off x="4155969" y="2488770"/>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270</a:t>
            </a:r>
          </a:p>
        </p:txBody>
      </p:sp>
      <p:sp>
        <p:nvSpPr>
          <p:cNvPr id="178" name="Rectangle 177">
            <a:extLst>
              <a:ext uri="{FF2B5EF4-FFF2-40B4-BE49-F238E27FC236}">
                <a16:creationId xmlns:a16="http://schemas.microsoft.com/office/drawing/2014/main" id="{A2624EDB-3AE7-4A93-A7F5-457093B11403}"/>
              </a:ext>
            </a:extLst>
          </p:cNvPr>
          <p:cNvSpPr/>
          <p:nvPr/>
        </p:nvSpPr>
        <p:spPr>
          <a:xfrm>
            <a:off x="4599360" y="2816637"/>
            <a:ext cx="798991" cy="257451"/>
          </a:xfrm>
          <a:prstGeom prst="rect">
            <a:avLst/>
          </a:prstGeom>
          <a:gradFill flip="none" rotWithShape="1">
            <a:gsLst>
              <a:gs pos="0">
                <a:schemeClr val="accent6">
                  <a:lumMod val="110000"/>
                  <a:satMod val="105000"/>
                  <a:tint val="67000"/>
                </a:schemeClr>
              </a:gs>
              <a:gs pos="50000">
                <a:schemeClr val="accent6">
                  <a:lumMod val="105000"/>
                  <a:satMod val="103000"/>
                  <a:tint val="73000"/>
                </a:schemeClr>
              </a:gs>
              <a:gs pos="100000">
                <a:schemeClr val="accent5">
                  <a:lumMod val="75000"/>
                </a:schemeClr>
              </a:gs>
            </a:gsLst>
            <a:lin ang="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251</a:t>
            </a:r>
          </a:p>
        </p:txBody>
      </p:sp>
      <p:sp>
        <p:nvSpPr>
          <p:cNvPr id="189" name="Rectangle 188">
            <a:extLst>
              <a:ext uri="{FF2B5EF4-FFF2-40B4-BE49-F238E27FC236}">
                <a16:creationId xmlns:a16="http://schemas.microsoft.com/office/drawing/2014/main" id="{BE7D2DE9-7732-4DBA-B331-68D9C7AC4148}"/>
              </a:ext>
            </a:extLst>
          </p:cNvPr>
          <p:cNvSpPr/>
          <p:nvPr/>
        </p:nvSpPr>
        <p:spPr>
          <a:xfrm>
            <a:off x="2913100" y="235563"/>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SW MNGT Module</a:t>
            </a:r>
          </a:p>
        </p:txBody>
      </p:sp>
      <p:sp>
        <p:nvSpPr>
          <p:cNvPr id="190" name="Rectangle 189">
            <a:extLst>
              <a:ext uri="{FF2B5EF4-FFF2-40B4-BE49-F238E27FC236}">
                <a16:creationId xmlns:a16="http://schemas.microsoft.com/office/drawing/2014/main" id="{D56DC2F6-699C-4EF9-9070-77BBCEE55464}"/>
              </a:ext>
            </a:extLst>
          </p:cNvPr>
          <p:cNvSpPr/>
          <p:nvPr/>
        </p:nvSpPr>
        <p:spPr>
          <a:xfrm>
            <a:off x="2918987" y="1226656"/>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 473</a:t>
            </a:r>
          </a:p>
        </p:txBody>
      </p:sp>
      <p:sp>
        <p:nvSpPr>
          <p:cNvPr id="195" name="Rectangle 194">
            <a:extLst>
              <a:ext uri="{FF2B5EF4-FFF2-40B4-BE49-F238E27FC236}">
                <a16:creationId xmlns:a16="http://schemas.microsoft.com/office/drawing/2014/main" id="{B8F2632E-7D0B-4757-AD01-C62A09C95CB5}"/>
              </a:ext>
            </a:extLst>
          </p:cNvPr>
          <p:cNvSpPr/>
          <p:nvPr/>
        </p:nvSpPr>
        <p:spPr>
          <a:xfrm>
            <a:off x="2918987" y="878917"/>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471</a:t>
            </a:r>
          </a:p>
        </p:txBody>
      </p:sp>
      <p:sp>
        <p:nvSpPr>
          <p:cNvPr id="196" name="Rectangle 195">
            <a:extLst>
              <a:ext uri="{FF2B5EF4-FFF2-40B4-BE49-F238E27FC236}">
                <a16:creationId xmlns:a16="http://schemas.microsoft.com/office/drawing/2014/main" id="{63E00C63-09EB-4A67-9B18-C3D2092F380F}"/>
              </a:ext>
            </a:extLst>
          </p:cNvPr>
          <p:cNvSpPr/>
          <p:nvPr/>
        </p:nvSpPr>
        <p:spPr>
          <a:xfrm>
            <a:off x="3388282" y="2026757"/>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CIT 380</a:t>
            </a:r>
          </a:p>
        </p:txBody>
      </p:sp>
      <p:sp>
        <p:nvSpPr>
          <p:cNvPr id="197" name="Rectangle 196">
            <a:extLst>
              <a:ext uri="{FF2B5EF4-FFF2-40B4-BE49-F238E27FC236}">
                <a16:creationId xmlns:a16="http://schemas.microsoft.com/office/drawing/2014/main" id="{9280556B-81C5-4FFD-A900-FA7AFD00AA6C}"/>
              </a:ext>
            </a:extLst>
          </p:cNvPr>
          <p:cNvSpPr/>
          <p:nvPr/>
        </p:nvSpPr>
        <p:spPr>
          <a:xfrm>
            <a:off x="2918988" y="2853581"/>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272</a:t>
            </a:r>
          </a:p>
        </p:txBody>
      </p:sp>
      <p:sp>
        <p:nvSpPr>
          <p:cNvPr id="210" name="Rectangle 209">
            <a:extLst>
              <a:ext uri="{FF2B5EF4-FFF2-40B4-BE49-F238E27FC236}">
                <a16:creationId xmlns:a16="http://schemas.microsoft.com/office/drawing/2014/main" id="{5158F2C9-DC1D-43AD-8C1C-2F29B932A060}"/>
              </a:ext>
            </a:extLst>
          </p:cNvPr>
          <p:cNvSpPr/>
          <p:nvPr/>
        </p:nvSpPr>
        <p:spPr>
          <a:xfrm>
            <a:off x="34759" y="231222"/>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EMD Cert</a:t>
            </a:r>
          </a:p>
        </p:txBody>
      </p:sp>
      <p:sp>
        <p:nvSpPr>
          <p:cNvPr id="211" name="Rectangle 210">
            <a:extLst>
              <a:ext uri="{FF2B5EF4-FFF2-40B4-BE49-F238E27FC236}">
                <a16:creationId xmlns:a16="http://schemas.microsoft.com/office/drawing/2014/main" id="{BC0A9025-1CE4-4E77-9E51-21940CF57BB9}"/>
              </a:ext>
            </a:extLst>
          </p:cNvPr>
          <p:cNvSpPr/>
          <p:nvPr/>
        </p:nvSpPr>
        <p:spPr>
          <a:xfrm>
            <a:off x="512742" y="516144"/>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361</a:t>
            </a:r>
          </a:p>
        </p:txBody>
      </p:sp>
      <p:sp>
        <p:nvSpPr>
          <p:cNvPr id="212" name="Rectangle 211">
            <a:extLst>
              <a:ext uri="{FF2B5EF4-FFF2-40B4-BE49-F238E27FC236}">
                <a16:creationId xmlns:a16="http://schemas.microsoft.com/office/drawing/2014/main" id="{ED76A58E-A7F5-4F9F-B01E-1D419413D5C0}"/>
              </a:ext>
            </a:extLst>
          </p:cNvPr>
          <p:cNvSpPr/>
          <p:nvPr/>
        </p:nvSpPr>
        <p:spPr>
          <a:xfrm>
            <a:off x="-11198" y="1070930"/>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324</a:t>
            </a:r>
          </a:p>
        </p:txBody>
      </p:sp>
      <p:sp>
        <p:nvSpPr>
          <p:cNvPr id="213" name="Rectangle 212">
            <a:extLst>
              <a:ext uri="{FF2B5EF4-FFF2-40B4-BE49-F238E27FC236}">
                <a16:creationId xmlns:a16="http://schemas.microsoft.com/office/drawing/2014/main" id="{C11318A3-39A0-4B9E-8570-9765DCBC118B}"/>
              </a:ext>
            </a:extLst>
          </p:cNvPr>
          <p:cNvSpPr/>
          <p:nvPr/>
        </p:nvSpPr>
        <p:spPr>
          <a:xfrm>
            <a:off x="520878" y="1448578"/>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260</a:t>
            </a:r>
          </a:p>
        </p:txBody>
      </p:sp>
      <p:sp>
        <p:nvSpPr>
          <p:cNvPr id="217" name="Rectangle 216">
            <a:extLst>
              <a:ext uri="{FF2B5EF4-FFF2-40B4-BE49-F238E27FC236}">
                <a16:creationId xmlns:a16="http://schemas.microsoft.com/office/drawing/2014/main" id="{5C318684-B37B-4246-95EE-496805FB9C4E}"/>
              </a:ext>
            </a:extLst>
          </p:cNvPr>
          <p:cNvSpPr/>
          <p:nvPr/>
        </p:nvSpPr>
        <p:spPr>
          <a:xfrm>
            <a:off x="-90222" y="6584153"/>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160</a:t>
            </a:r>
          </a:p>
        </p:txBody>
      </p:sp>
      <p:sp>
        <p:nvSpPr>
          <p:cNvPr id="237" name="Rectangle 236">
            <a:extLst>
              <a:ext uri="{FF2B5EF4-FFF2-40B4-BE49-F238E27FC236}">
                <a16:creationId xmlns:a16="http://schemas.microsoft.com/office/drawing/2014/main" id="{3BC2930D-A9DB-44B7-B65A-FFDBA9851408}"/>
              </a:ext>
            </a:extLst>
          </p:cNvPr>
          <p:cNvSpPr/>
          <p:nvPr/>
        </p:nvSpPr>
        <p:spPr>
          <a:xfrm>
            <a:off x="515275" y="2189851"/>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240</a:t>
            </a:r>
          </a:p>
        </p:txBody>
      </p:sp>
      <p:sp>
        <p:nvSpPr>
          <p:cNvPr id="271" name="Rectangle 270">
            <a:extLst>
              <a:ext uri="{FF2B5EF4-FFF2-40B4-BE49-F238E27FC236}">
                <a16:creationId xmlns:a16="http://schemas.microsoft.com/office/drawing/2014/main" id="{38656093-038A-4680-89D4-99E10C968639}"/>
              </a:ext>
            </a:extLst>
          </p:cNvPr>
          <p:cNvSpPr/>
          <p:nvPr/>
        </p:nvSpPr>
        <p:spPr>
          <a:xfrm>
            <a:off x="2037199" y="1188226"/>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341</a:t>
            </a:r>
          </a:p>
        </p:txBody>
      </p:sp>
      <p:sp>
        <p:nvSpPr>
          <p:cNvPr id="272" name="Rectangle 271">
            <a:extLst>
              <a:ext uri="{FF2B5EF4-FFF2-40B4-BE49-F238E27FC236}">
                <a16:creationId xmlns:a16="http://schemas.microsoft.com/office/drawing/2014/main" id="{B8BD595F-8D68-4916-8742-485AE4D5F6A7}"/>
              </a:ext>
            </a:extLst>
          </p:cNvPr>
          <p:cNvSpPr/>
          <p:nvPr/>
        </p:nvSpPr>
        <p:spPr>
          <a:xfrm>
            <a:off x="1648635" y="231222"/>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Web Cert</a:t>
            </a:r>
          </a:p>
        </p:txBody>
      </p:sp>
      <p:sp>
        <p:nvSpPr>
          <p:cNvPr id="273" name="Rectangle 272">
            <a:extLst>
              <a:ext uri="{FF2B5EF4-FFF2-40B4-BE49-F238E27FC236}">
                <a16:creationId xmlns:a16="http://schemas.microsoft.com/office/drawing/2014/main" id="{AFF1333B-D253-432C-9AD2-FB1947C64D37}"/>
              </a:ext>
            </a:extLst>
          </p:cNvPr>
          <p:cNvSpPr/>
          <p:nvPr/>
        </p:nvSpPr>
        <p:spPr>
          <a:xfrm>
            <a:off x="2045825" y="1506724"/>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340</a:t>
            </a:r>
          </a:p>
        </p:txBody>
      </p:sp>
      <p:sp>
        <p:nvSpPr>
          <p:cNvPr id="274" name="Rectangle 273">
            <a:extLst>
              <a:ext uri="{FF2B5EF4-FFF2-40B4-BE49-F238E27FC236}">
                <a16:creationId xmlns:a16="http://schemas.microsoft.com/office/drawing/2014/main" id="{909C39D6-072F-4FAD-9FD6-D19BCEA8879A}"/>
              </a:ext>
            </a:extLst>
          </p:cNvPr>
          <p:cNvSpPr/>
          <p:nvPr/>
        </p:nvSpPr>
        <p:spPr>
          <a:xfrm>
            <a:off x="2041942" y="1829031"/>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WDD 330</a:t>
            </a:r>
          </a:p>
        </p:txBody>
      </p:sp>
      <p:sp>
        <p:nvSpPr>
          <p:cNvPr id="275" name="Rectangle 274">
            <a:extLst>
              <a:ext uri="{FF2B5EF4-FFF2-40B4-BE49-F238E27FC236}">
                <a16:creationId xmlns:a16="http://schemas.microsoft.com/office/drawing/2014/main" id="{749F1E98-54B7-4504-B6D4-BB671777C974}"/>
              </a:ext>
            </a:extLst>
          </p:cNvPr>
          <p:cNvSpPr/>
          <p:nvPr/>
        </p:nvSpPr>
        <p:spPr>
          <a:xfrm>
            <a:off x="1504669" y="2151339"/>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WDD 230</a:t>
            </a:r>
          </a:p>
        </p:txBody>
      </p:sp>
      <p:sp>
        <p:nvSpPr>
          <p:cNvPr id="292" name="Rectangle 291">
            <a:extLst>
              <a:ext uri="{FF2B5EF4-FFF2-40B4-BE49-F238E27FC236}">
                <a16:creationId xmlns:a16="http://schemas.microsoft.com/office/drawing/2014/main" id="{8DBF51AD-B148-4B8C-B881-FF3E022001C8}"/>
              </a:ext>
            </a:extLst>
          </p:cNvPr>
          <p:cNvSpPr/>
          <p:nvPr/>
        </p:nvSpPr>
        <p:spPr>
          <a:xfrm>
            <a:off x="2045824" y="2464149"/>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CIT 225</a:t>
            </a:r>
          </a:p>
        </p:txBody>
      </p:sp>
      <p:sp>
        <p:nvSpPr>
          <p:cNvPr id="304" name="Rectangle 303">
            <a:extLst>
              <a:ext uri="{FF2B5EF4-FFF2-40B4-BE49-F238E27FC236}">
                <a16:creationId xmlns:a16="http://schemas.microsoft.com/office/drawing/2014/main" id="{C3E69133-EEFB-4C65-8DA5-080FD25C2E70}"/>
              </a:ext>
            </a:extLst>
          </p:cNvPr>
          <p:cNvSpPr/>
          <p:nvPr/>
        </p:nvSpPr>
        <p:spPr>
          <a:xfrm>
            <a:off x="5511561" y="222426"/>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Design Cert</a:t>
            </a:r>
          </a:p>
        </p:txBody>
      </p:sp>
      <p:sp>
        <p:nvSpPr>
          <p:cNvPr id="305" name="Rectangle 304">
            <a:extLst>
              <a:ext uri="{FF2B5EF4-FFF2-40B4-BE49-F238E27FC236}">
                <a16:creationId xmlns:a16="http://schemas.microsoft.com/office/drawing/2014/main" id="{040917D2-C8E8-4B4C-9E7B-298283C51866}"/>
              </a:ext>
            </a:extLst>
          </p:cNvPr>
          <p:cNvSpPr/>
          <p:nvPr/>
        </p:nvSpPr>
        <p:spPr>
          <a:xfrm>
            <a:off x="5511561" y="50714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430</a:t>
            </a:r>
          </a:p>
        </p:txBody>
      </p:sp>
      <p:sp>
        <p:nvSpPr>
          <p:cNvPr id="341" name="Rectangle 340">
            <a:extLst>
              <a:ext uri="{FF2B5EF4-FFF2-40B4-BE49-F238E27FC236}">
                <a16:creationId xmlns:a16="http://schemas.microsoft.com/office/drawing/2014/main" id="{78C17332-67A1-4CFC-8CB3-BDAC077BB28B}"/>
              </a:ext>
            </a:extLst>
          </p:cNvPr>
          <p:cNvSpPr/>
          <p:nvPr/>
        </p:nvSpPr>
        <p:spPr>
          <a:xfrm>
            <a:off x="5486331" y="869053"/>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331</a:t>
            </a:r>
          </a:p>
        </p:txBody>
      </p:sp>
      <p:sp>
        <p:nvSpPr>
          <p:cNvPr id="345" name="Rectangle 344">
            <a:extLst>
              <a:ext uri="{FF2B5EF4-FFF2-40B4-BE49-F238E27FC236}">
                <a16:creationId xmlns:a16="http://schemas.microsoft.com/office/drawing/2014/main" id="{4D4DFBBA-450A-427F-86AF-1BE2E61EF14F}"/>
              </a:ext>
            </a:extLst>
          </p:cNvPr>
          <p:cNvSpPr/>
          <p:nvPr/>
        </p:nvSpPr>
        <p:spPr>
          <a:xfrm>
            <a:off x="5483196" y="1697355"/>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231</a:t>
            </a:r>
          </a:p>
        </p:txBody>
      </p:sp>
      <p:sp>
        <p:nvSpPr>
          <p:cNvPr id="346" name="Rectangle 345">
            <a:extLst>
              <a:ext uri="{FF2B5EF4-FFF2-40B4-BE49-F238E27FC236}">
                <a16:creationId xmlns:a16="http://schemas.microsoft.com/office/drawing/2014/main" id="{2223E6A4-7421-4744-9447-31E999DE2F8B}"/>
              </a:ext>
            </a:extLst>
          </p:cNvPr>
          <p:cNvSpPr/>
          <p:nvPr/>
        </p:nvSpPr>
        <p:spPr>
          <a:xfrm>
            <a:off x="5476952" y="210931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230</a:t>
            </a:r>
          </a:p>
        </p:txBody>
      </p:sp>
      <p:sp>
        <p:nvSpPr>
          <p:cNvPr id="347" name="Rectangle 346">
            <a:extLst>
              <a:ext uri="{FF2B5EF4-FFF2-40B4-BE49-F238E27FC236}">
                <a16:creationId xmlns:a16="http://schemas.microsoft.com/office/drawing/2014/main" id="{21A19E02-AC8A-4ECC-9EB5-22D232DA1063}"/>
              </a:ext>
            </a:extLst>
          </p:cNvPr>
          <p:cNvSpPr/>
          <p:nvPr/>
        </p:nvSpPr>
        <p:spPr>
          <a:xfrm>
            <a:off x="5371087" y="4006679"/>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131</a:t>
            </a:r>
          </a:p>
        </p:txBody>
      </p:sp>
      <p:sp>
        <p:nvSpPr>
          <p:cNvPr id="348" name="Rectangle 347">
            <a:extLst>
              <a:ext uri="{FF2B5EF4-FFF2-40B4-BE49-F238E27FC236}">
                <a16:creationId xmlns:a16="http://schemas.microsoft.com/office/drawing/2014/main" id="{816DFFEF-EA7B-4D9C-9520-3AFF3540EB39}"/>
              </a:ext>
            </a:extLst>
          </p:cNvPr>
          <p:cNvSpPr/>
          <p:nvPr/>
        </p:nvSpPr>
        <p:spPr>
          <a:xfrm>
            <a:off x="5379801" y="447090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130</a:t>
            </a:r>
          </a:p>
        </p:txBody>
      </p:sp>
      <p:sp>
        <p:nvSpPr>
          <p:cNvPr id="394" name="Rectangle 393">
            <a:extLst>
              <a:ext uri="{FF2B5EF4-FFF2-40B4-BE49-F238E27FC236}">
                <a16:creationId xmlns:a16="http://schemas.microsoft.com/office/drawing/2014/main" id="{F2806BC2-6644-4B72-9610-B12BD9ABAE35}"/>
              </a:ext>
            </a:extLst>
          </p:cNvPr>
          <p:cNvSpPr/>
          <p:nvPr/>
        </p:nvSpPr>
        <p:spPr>
          <a:xfrm>
            <a:off x="5943499" y="124594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232</a:t>
            </a:r>
          </a:p>
        </p:txBody>
      </p:sp>
      <p:sp>
        <p:nvSpPr>
          <p:cNvPr id="117" name="Rectangle 116">
            <a:extLst>
              <a:ext uri="{FF2B5EF4-FFF2-40B4-BE49-F238E27FC236}">
                <a16:creationId xmlns:a16="http://schemas.microsoft.com/office/drawing/2014/main" id="{92584B09-4F50-42C4-B0BE-1824124BAB17}"/>
              </a:ext>
            </a:extLst>
          </p:cNvPr>
          <p:cNvSpPr/>
          <p:nvPr/>
        </p:nvSpPr>
        <p:spPr>
          <a:xfrm>
            <a:off x="7366514" y="158338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398</a:t>
            </a:r>
          </a:p>
        </p:txBody>
      </p:sp>
      <p:sp>
        <p:nvSpPr>
          <p:cNvPr id="121" name="Rectangle 120">
            <a:extLst>
              <a:ext uri="{FF2B5EF4-FFF2-40B4-BE49-F238E27FC236}">
                <a16:creationId xmlns:a16="http://schemas.microsoft.com/office/drawing/2014/main" id="{2006E8C1-F98A-4AC2-9F62-4548D0A12314}"/>
              </a:ext>
            </a:extLst>
          </p:cNvPr>
          <p:cNvSpPr/>
          <p:nvPr/>
        </p:nvSpPr>
        <p:spPr>
          <a:xfrm>
            <a:off x="7367533" y="128155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499</a:t>
            </a:r>
          </a:p>
        </p:txBody>
      </p:sp>
      <p:sp>
        <p:nvSpPr>
          <p:cNvPr id="128" name="Rectangle 127">
            <a:extLst>
              <a:ext uri="{FF2B5EF4-FFF2-40B4-BE49-F238E27FC236}">
                <a16:creationId xmlns:a16="http://schemas.microsoft.com/office/drawing/2014/main" id="{F4159541-C5F1-4CC0-96F0-8651C2F87E03}"/>
              </a:ext>
            </a:extLst>
          </p:cNvPr>
          <p:cNvSpPr/>
          <p:nvPr/>
        </p:nvSpPr>
        <p:spPr>
          <a:xfrm>
            <a:off x="6672852" y="0"/>
            <a:ext cx="1085533" cy="58844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0"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 Tier Cert Programming Certificate</a:t>
            </a:r>
          </a:p>
        </p:txBody>
      </p:sp>
      <p:sp>
        <p:nvSpPr>
          <p:cNvPr id="130" name="Rectangle 129">
            <a:extLst>
              <a:ext uri="{FF2B5EF4-FFF2-40B4-BE49-F238E27FC236}">
                <a16:creationId xmlns:a16="http://schemas.microsoft.com/office/drawing/2014/main" id="{A7E88131-D1CF-4700-B73A-B8F0FFB9D972}"/>
              </a:ext>
            </a:extLst>
          </p:cNvPr>
          <p:cNvSpPr/>
          <p:nvPr/>
        </p:nvSpPr>
        <p:spPr>
          <a:xfrm>
            <a:off x="5123643" y="625137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171</a:t>
            </a:r>
          </a:p>
        </p:txBody>
      </p:sp>
      <p:sp>
        <p:nvSpPr>
          <p:cNvPr id="135" name="Rectangle 134">
            <a:extLst>
              <a:ext uri="{FF2B5EF4-FFF2-40B4-BE49-F238E27FC236}">
                <a16:creationId xmlns:a16="http://schemas.microsoft.com/office/drawing/2014/main" id="{A7E88131-D1CF-4700-B73A-B8F0FFB9D972}"/>
              </a:ext>
            </a:extLst>
          </p:cNvPr>
          <p:cNvSpPr/>
          <p:nvPr/>
        </p:nvSpPr>
        <p:spPr>
          <a:xfrm>
            <a:off x="6096000" y="5884767"/>
            <a:ext cx="1798731" cy="33080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1"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Tier Cert. Fundamentals Certificate</a:t>
            </a:r>
          </a:p>
        </p:txBody>
      </p:sp>
      <p:sp>
        <p:nvSpPr>
          <p:cNvPr id="141" name="Rectangle 140">
            <a:extLst>
              <a:ext uri="{FF2B5EF4-FFF2-40B4-BE49-F238E27FC236}">
                <a16:creationId xmlns:a16="http://schemas.microsoft.com/office/drawing/2014/main" id="{C82AECBA-8873-449C-83B0-62688E8ADC62}"/>
              </a:ext>
            </a:extLst>
          </p:cNvPr>
          <p:cNvSpPr/>
          <p:nvPr/>
        </p:nvSpPr>
        <p:spPr>
          <a:xfrm>
            <a:off x="7571301" y="6255231"/>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100</a:t>
            </a:r>
          </a:p>
        </p:txBody>
      </p:sp>
      <p:pic>
        <p:nvPicPr>
          <p:cNvPr id="26" name="Picture 25"/>
          <p:cNvPicPr>
            <a:picLocks noChangeAspect="1"/>
          </p:cNvPicPr>
          <p:nvPr/>
        </p:nvPicPr>
        <p:blipFill>
          <a:blip r:embed="rId3"/>
          <a:stretch>
            <a:fillRect/>
          </a:stretch>
        </p:blipFill>
        <p:spPr>
          <a:xfrm>
            <a:off x="767651" y="6436401"/>
            <a:ext cx="628650" cy="438150"/>
          </a:xfrm>
          <a:prstGeom prst="rect">
            <a:avLst/>
          </a:prstGeom>
        </p:spPr>
      </p:pic>
      <p:pic>
        <p:nvPicPr>
          <p:cNvPr id="144" name="Picture 143"/>
          <p:cNvPicPr>
            <a:picLocks noChangeAspect="1"/>
          </p:cNvPicPr>
          <p:nvPr/>
        </p:nvPicPr>
        <p:blipFill>
          <a:blip r:embed="rId4"/>
          <a:stretch>
            <a:fillRect/>
          </a:stretch>
        </p:blipFill>
        <p:spPr>
          <a:xfrm>
            <a:off x="1359345" y="6563534"/>
            <a:ext cx="1790700" cy="323850"/>
          </a:xfrm>
          <a:prstGeom prst="rect">
            <a:avLst/>
          </a:prstGeom>
        </p:spPr>
      </p:pic>
      <p:sp>
        <p:nvSpPr>
          <p:cNvPr id="30" name="TextBox 29">
            <a:extLst>
              <a:ext uri="{FF2B5EF4-FFF2-40B4-BE49-F238E27FC236}">
                <a16:creationId xmlns:a16="http://schemas.microsoft.com/office/drawing/2014/main" id="{05776A94-A6B3-411C-A754-C7DECEBC7EFD}"/>
              </a:ext>
            </a:extLst>
          </p:cNvPr>
          <p:cNvSpPr txBox="1"/>
          <p:nvPr/>
        </p:nvSpPr>
        <p:spPr>
          <a:xfrm>
            <a:off x="11421274" y="-38897"/>
            <a:ext cx="78919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v.2020.10</a:t>
            </a:r>
          </a:p>
        </p:txBody>
      </p:sp>
      <p:sp>
        <p:nvSpPr>
          <p:cNvPr id="32" name="Rectangle 31">
            <a:extLst>
              <a:ext uri="{FF2B5EF4-FFF2-40B4-BE49-F238E27FC236}">
                <a16:creationId xmlns:a16="http://schemas.microsoft.com/office/drawing/2014/main" id="{EB68ADBA-E7F0-4D66-8EC2-9C55A0847D09}"/>
              </a:ext>
            </a:extLst>
          </p:cNvPr>
          <p:cNvSpPr/>
          <p:nvPr/>
        </p:nvSpPr>
        <p:spPr>
          <a:xfrm>
            <a:off x="7249567" y="489210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121b</a:t>
            </a:r>
          </a:p>
        </p:txBody>
      </p:sp>
      <p:sp>
        <p:nvSpPr>
          <p:cNvPr id="34" name="Rectangle 33">
            <a:extLst>
              <a:ext uri="{FF2B5EF4-FFF2-40B4-BE49-F238E27FC236}">
                <a16:creationId xmlns:a16="http://schemas.microsoft.com/office/drawing/2014/main" id="{2DC84242-A1AE-4A68-AA80-65CE2C600A03}"/>
              </a:ext>
            </a:extLst>
          </p:cNvPr>
          <p:cNvSpPr/>
          <p:nvPr/>
        </p:nvSpPr>
        <p:spPr>
          <a:xfrm>
            <a:off x="4871853" y="3520339"/>
            <a:ext cx="798991" cy="257451"/>
          </a:xfrm>
          <a:prstGeom prst="rect">
            <a:avLst/>
          </a:prstGeom>
          <a:gradFill flip="none" rotWithShape="1">
            <a:gsLst>
              <a:gs pos="0">
                <a:schemeClr val="accent6">
                  <a:lumMod val="75000"/>
                </a:schemeClr>
              </a:gs>
              <a:gs pos="74000">
                <a:srgbClr val="7030A0"/>
              </a:gs>
              <a:gs pos="83000">
                <a:srgbClr val="7030A0"/>
              </a:gs>
              <a:gs pos="100000">
                <a:srgbClr val="7030A0"/>
              </a:gs>
            </a:gsLst>
            <a:lin ang="0" scaled="1"/>
            <a:tileRect/>
          </a:gra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CSE 220c</a:t>
            </a:r>
          </a:p>
        </p:txBody>
      </p:sp>
      <p:sp>
        <p:nvSpPr>
          <p:cNvPr id="48" name="TextBox 47">
            <a:extLst>
              <a:ext uri="{FF2B5EF4-FFF2-40B4-BE49-F238E27FC236}">
                <a16:creationId xmlns:a16="http://schemas.microsoft.com/office/drawing/2014/main" id="{344841A0-E769-43E9-8557-E96220233BE1}"/>
              </a:ext>
            </a:extLst>
          </p:cNvPr>
          <p:cNvSpPr txBox="1"/>
          <p:nvPr/>
        </p:nvSpPr>
        <p:spPr>
          <a:xfrm>
            <a:off x="3029758" y="6538657"/>
            <a:ext cx="54677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Solid lines indicate prerequisites; Dash line indicate OR prerequisites</a:t>
            </a:r>
          </a:p>
        </p:txBody>
      </p:sp>
      <p:sp>
        <p:nvSpPr>
          <p:cNvPr id="2" name="TextBox 1">
            <a:extLst>
              <a:ext uri="{FF2B5EF4-FFF2-40B4-BE49-F238E27FC236}">
                <a16:creationId xmlns:a16="http://schemas.microsoft.com/office/drawing/2014/main" id="{749F9993-C7ED-48FC-AF99-C61E54D90B0D}"/>
              </a:ext>
            </a:extLst>
          </p:cNvPr>
          <p:cNvSpPr txBox="1"/>
          <p:nvPr/>
        </p:nvSpPr>
        <p:spPr>
          <a:xfrm>
            <a:off x="3377739" y="4899707"/>
            <a:ext cx="2850782"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New Program Course Dependencies</a:t>
            </a:r>
          </a:p>
        </p:txBody>
      </p:sp>
      <p:pic>
        <p:nvPicPr>
          <p:cNvPr id="148" name="Picture 147">
            <a:extLst>
              <a:ext uri="{FF2B5EF4-FFF2-40B4-BE49-F238E27FC236}">
                <a16:creationId xmlns:a16="http://schemas.microsoft.com/office/drawing/2014/main" id="{5C0CD0ED-BD3D-493E-BFFC-97CAD30FFEC6}"/>
              </a:ext>
            </a:extLst>
          </p:cNvPr>
          <p:cNvPicPr>
            <a:picLocks noChangeAspect="1"/>
          </p:cNvPicPr>
          <p:nvPr/>
        </p:nvPicPr>
        <p:blipFill>
          <a:blip r:embed="rId5">
            <a:duotone>
              <a:prstClr val="black"/>
              <a:srgbClr val="D9C3A5">
                <a:tint val="50000"/>
                <a:satMod val="180000"/>
              </a:srgbClr>
            </a:duotone>
          </a:blip>
          <a:stretch>
            <a:fillRect/>
          </a:stretch>
        </p:blipFill>
        <p:spPr>
          <a:xfrm>
            <a:off x="17126" y="4767281"/>
            <a:ext cx="1371600" cy="724247"/>
          </a:xfrm>
          <a:prstGeom prst="rect">
            <a:avLst/>
          </a:prstGeom>
        </p:spPr>
      </p:pic>
      <p:pic>
        <p:nvPicPr>
          <p:cNvPr id="151" name="Picture 150">
            <a:extLst>
              <a:ext uri="{FF2B5EF4-FFF2-40B4-BE49-F238E27FC236}">
                <a16:creationId xmlns:a16="http://schemas.microsoft.com/office/drawing/2014/main" id="{0795C554-28D6-46E8-B82A-C1CC8074DF1A}"/>
              </a:ext>
            </a:extLst>
          </p:cNvPr>
          <p:cNvPicPr>
            <a:picLocks noChangeAspect="1"/>
          </p:cNvPicPr>
          <p:nvPr/>
        </p:nvPicPr>
        <p:blipFill>
          <a:blip r:embed="rId6">
            <a:duotone>
              <a:prstClr val="black"/>
              <a:schemeClr val="accent5">
                <a:tint val="45000"/>
                <a:satMod val="400000"/>
              </a:schemeClr>
            </a:duotone>
          </a:blip>
          <a:stretch>
            <a:fillRect/>
          </a:stretch>
        </p:blipFill>
        <p:spPr>
          <a:xfrm>
            <a:off x="2767729" y="4808224"/>
            <a:ext cx="1371600" cy="812867"/>
          </a:xfrm>
          <a:prstGeom prst="rect">
            <a:avLst/>
          </a:prstGeom>
        </p:spPr>
      </p:pic>
      <p:pic>
        <p:nvPicPr>
          <p:cNvPr id="152" name="Picture 151">
            <a:extLst>
              <a:ext uri="{FF2B5EF4-FFF2-40B4-BE49-F238E27FC236}">
                <a16:creationId xmlns:a16="http://schemas.microsoft.com/office/drawing/2014/main" id="{0F3D823A-1824-4752-80FE-D928383F66A1}"/>
              </a:ext>
            </a:extLst>
          </p:cNvPr>
          <p:cNvPicPr>
            <a:picLocks noChangeAspect="1"/>
          </p:cNvPicPr>
          <p:nvPr/>
        </p:nvPicPr>
        <p:blipFill>
          <a:blip r:embed="rId7">
            <a:duotone>
              <a:prstClr val="black"/>
              <a:schemeClr val="accent6">
                <a:tint val="45000"/>
                <a:satMod val="400000"/>
              </a:schemeClr>
            </a:duotone>
          </a:blip>
          <a:stretch>
            <a:fillRect/>
          </a:stretch>
        </p:blipFill>
        <p:spPr>
          <a:xfrm>
            <a:off x="4125527" y="4797342"/>
            <a:ext cx="1371600" cy="839498"/>
          </a:xfrm>
          <a:prstGeom prst="rect">
            <a:avLst/>
          </a:prstGeom>
        </p:spPr>
      </p:pic>
      <p:pic>
        <p:nvPicPr>
          <p:cNvPr id="153" name="Picture 152">
            <a:extLst>
              <a:ext uri="{FF2B5EF4-FFF2-40B4-BE49-F238E27FC236}">
                <a16:creationId xmlns:a16="http://schemas.microsoft.com/office/drawing/2014/main" id="{2BD10F6B-54E9-4431-A9CB-7282C0A42F46}"/>
              </a:ext>
            </a:extLst>
          </p:cNvPr>
          <p:cNvPicPr>
            <a:picLocks noChangeAspect="1"/>
          </p:cNvPicPr>
          <p:nvPr/>
        </p:nvPicPr>
        <p:blipFill>
          <a:blip r:embed="rId8">
            <a:duotone>
              <a:prstClr val="black"/>
              <a:srgbClr val="7030A0">
                <a:tint val="45000"/>
                <a:satMod val="400000"/>
              </a:srgbClr>
            </a:duotone>
          </a:blip>
          <a:stretch>
            <a:fillRect/>
          </a:stretch>
        </p:blipFill>
        <p:spPr>
          <a:xfrm>
            <a:off x="5450502" y="4797342"/>
            <a:ext cx="1371600" cy="1073971"/>
          </a:xfrm>
          <a:prstGeom prst="rect">
            <a:avLst/>
          </a:prstGeom>
        </p:spPr>
      </p:pic>
      <p:pic>
        <p:nvPicPr>
          <p:cNvPr id="163" name="Picture 162">
            <a:extLst>
              <a:ext uri="{FF2B5EF4-FFF2-40B4-BE49-F238E27FC236}">
                <a16:creationId xmlns:a16="http://schemas.microsoft.com/office/drawing/2014/main" id="{F76F4D4F-F743-423C-AE04-7785E52D045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11200"/>
                    </a14:imgEffect>
                  </a14:imgLayer>
                </a14:imgProps>
              </a:ext>
            </a:extLst>
          </a:blip>
          <a:stretch>
            <a:fillRect/>
          </a:stretch>
        </p:blipFill>
        <p:spPr>
          <a:xfrm>
            <a:off x="1395480" y="4795034"/>
            <a:ext cx="1371600" cy="791650"/>
          </a:xfrm>
          <a:prstGeom prst="rect">
            <a:avLst/>
          </a:prstGeom>
        </p:spPr>
      </p:pic>
      <p:pic>
        <p:nvPicPr>
          <p:cNvPr id="164" name="Picture 163">
            <a:extLst>
              <a:ext uri="{FF2B5EF4-FFF2-40B4-BE49-F238E27FC236}">
                <a16:creationId xmlns:a16="http://schemas.microsoft.com/office/drawing/2014/main" id="{C716D813-C971-41BF-B45E-F94D6278E736}"/>
              </a:ext>
            </a:extLst>
          </p:cNvPr>
          <p:cNvPicPr>
            <a:picLocks noChangeAspect="1"/>
          </p:cNvPicPr>
          <p:nvPr/>
        </p:nvPicPr>
        <p:blipFill>
          <a:blip r:embed="rId11">
            <a:duotone>
              <a:prstClr val="black"/>
              <a:schemeClr val="accent5">
                <a:tint val="45000"/>
                <a:satMod val="400000"/>
              </a:schemeClr>
            </a:duotone>
          </a:blip>
          <a:stretch>
            <a:fillRect/>
          </a:stretch>
        </p:blipFill>
        <p:spPr>
          <a:xfrm>
            <a:off x="9389640" y="4801972"/>
            <a:ext cx="1371600" cy="626049"/>
          </a:xfrm>
          <a:prstGeom prst="rect">
            <a:avLst/>
          </a:prstGeom>
        </p:spPr>
      </p:pic>
      <p:pic>
        <p:nvPicPr>
          <p:cNvPr id="165" name="Picture 164">
            <a:extLst>
              <a:ext uri="{FF2B5EF4-FFF2-40B4-BE49-F238E27FC236}">
                <a16:creationId xmlns:a16="http://schemas.microsoft.com/office/drawing/2014/main" id="{75AC06C7-4BE1-4094-9DBE-78E6EC9ABDFB}"/>
              </a:ext>
            </a:extLst>
          </p:cNvPr>
          <p:cNvPicPr>
            <a:picLocks noChangeAspect="1"/>
          </p:cNvPicPr>
          <p:nvPr/>
        </p:nvPicPr>
        <p:blipFill>
          <a:blip r:embed="rId12">
            <a:duotone>
              <a:prstClr val="black"/>
              <a:schemeClr val="accent1">
                <a:tint val="45000"/>
                <a:satMod val="400000"/>
              </a:schemeClr>
            </a:duotone>
          </a:blip>
          <a:stretch>
            <a:fillRect/>
          </a:stretch>
        </p:blipFill>
        <p:spPr>
          <a:xfrm>
            <a:off x="8000536" y="4660457"/>
            <a:ext cx="1371600" cy="836428"/>
          </a:xfrm>
          <a:prstGeom prst="rect">
            <a:avLst/>
          </a:prstGeom>
        </p:spPr>
      </p:pic>
      <p:pic>
        <p:nvPicPr>
          <p:cNvPr id="166" name="Picture 165">
            <a:extLst>
              <a:ext uri="{FF2B5EF4-FFF2-40B4-BE49-F238E27FC236}">
                <a16:creationId xmlns:a16="http://schemas.microsoft.com/office/drawing/2014/main" id="{383F602B-3069-40B0-B713-00EC1C37FB78}"/>
              </a:ext>
            </a:extLst>
          </p:cNvPr>
          <p:cNvPicPr>
            <a:picLocks noChangeAspect="1"/>
          </p:cNvPicPr>
          <p:nvPr/>
        </p:nvPicPr>
        <p:blipFill>
          <a:blip r:embed="rId13">
            <a:duotone>
              <a:prstClr val="black"/>
              <a:schemeClr val="accent1">
                <a:tint val="45000"/>
                <a:satMod val="400000"/>
              </a:schemeClr>
            </a:duotone>
          </a:blip>
          <a:stretch>
            <a:fillRect/>
          </a:stretch>
        </p:blipFill>
        <p:spPr>
          <a:xfrm>
            <a:off x="10764351" y="4820510"/>
            <a:ext cx="1371600" cy="650266"/>
          </a:xfrm>
          <a:prstGeom prst="rect">
            <a:avLst/>
          </a:prstGeom>
        </p:spPr>
      </p:pic>
      <p:sp>
        <p:nvSpPr>
          <p:cNvPr id="12" name="Rectangle 11">
            <a:extLst>
              <a:ext uri="{FF2B5EF4-FFF2-40B4-BE49-F238E27FC236}">
                <a16:creationId xmlns:a16="http://schemas.microsoft.com/office/drawing/2014/main" id="{438DB97E-8947-4D20-B5F6-E6B9B57E906C}"/>
              </a:ext>
            </a:extLst>
          </p:cNvPr>
          <p:cNvSpPr/>
          <p:nvPr/>
        </p:nvSpPr>
        <p:spPr>
          <a:xfrm>
            <a:off x="6353970" y="5573471"/>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110</a:t>
            </a:r>
          </a:p>
        </p:txBody>
      </p:sp>
      <p:sp>
        <p:nvSpPr>
          <p:cNvPr id="13" name="Rectangle 12">
            <a:extLst>
              <a:ext uri="{FF2B5EF4-FFF2-40B4-BE49-F238E27FC236}">
                <a16:creationId xmlns:a16="http://schemas.microsoft.com/office/drawing/2014/main" id="{CEFF2F50-F6C5-4F54-9F59-871121F3A368}"/>
              </a:ext>
            </a:extLst>
          </p:cNvPr>
          <p:cNvSpPr/>
          <p:nvPr/>
        </p:nvSpPr>
        <p:spPr>
          <a:xfrm>
            <a:off x="6353969" y="4999890"/>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111</a:t>
            </a:r>
          </a:p>
        </p:txBody>
      </p:sp>
      <p:pic>
        <p:nvPicPr>
          <p:cNvPr id="180" name="Picture 179" descr="Table&#10;&#10;Description automatically generated">
            <a:extLst>
              <a:ext uri="{FF2B5EF4-FFF2-40B4-BE49-F238E27FC236}">
                <a16:creationId xmlns:a16="http://schemas.microsoft.com/office/drawing/2014/main" id="{55B5B0CC-0F37-4F32-B98B-324168332E36}"/>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867" y="2674810"/>
            <a:ext cx="2743200" cy="1624819"/>
          </a:xfrm>
          <a:prstGeom prst="rect">
            <a:avLst/>
          </a:prstGeom>
        </p:spPr>
      </p:pic>
      <p:pic>
        <p:nvPicPr>
          <p:cNvPr id="181" name="Picture 180" descr="Table&#10;&#10;Description automatically generated with medium confidence">
            <a:extLst>
              <a:ext uri="{FF2B5EF4-FFF2-40B4-BE49-F238E27FC236}">
                <a16:creationId xmlns:a16="http://schemas.microsoft.com/office/drawing/2014/main" id="{9E5C0AD2-2050-45D1-A2A0-BC342FF9CBBA}"/>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44497" y="2774238"/>
            <a:ext cx="2743200" cy="2024109"/>
          </a:xfrm>
          <a:prstGeom prst="rect">
            <a:avLst/>
          </a:prstGeom>
        </p:spPr>
      </p:pic>
      <p:sp>
        <p:nvSpPr>
          <p:cNvPr id="16" name="Rectangle 15">
            <a:extLst>
              <a:ext uri="{FF2B5EF4-FFF2-40B4-BE49-F238E27FC236}">
                <a16:creationId xmlns:a16="http://schemas.microsoft.com/office/drawing/2014/main" id="{33B1D2F1-97C6-4A3D-B0DD-10AD9FAA67DD}"/>
              </a:ext>
            </a:extLst>
          </p:cNvPr>
          <p:cNvSpPr/>
          <p:nvPr/>
        </p:nvSpPr>
        <p:spPr>
          <a:xfrm>
            <a:off x="9989337" y="3911910"/>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CSE 121a</a:t>
            </a:r>
          </a:p>
        </p:txBody>
      </p:sp>
      <p:sp>
        <p:nvSpPr>
          <p:cNvPr id="74" name="Rectangle 73">
            <a:extLst>
              <a:ext uri="{FF2B5EF4-FFF2-40B4-BE49-F238E27FC236}">
                <a16:creationId xmlns:a16="http://schemas.microsoft.com/office/drawing/2014/main" id="{D3AC0712-C93D-45A1-BD65-507E5AD7BAB7}"/>
              </a:ext>
            </a:extLst>
          </p:cNvPr>
          <p:cNvSpPr/>
          <p:nvPr/>
        </p:nvSpPr>
        <p:spPr>
          <a:xfrm>
            <a:off x="9020112" y="3472776"/>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MATH 119</a:t>
            </a:r>
          </a:p>
        </p:txBody>
      </p:sp>
      <p:pic>
        <p:nvPicPr>
          <p:cNvPr id="102" name="Picture 101">
            <a:extLst>
              <a:ext uri="{FF2B5EF4-FFF2-40B4-BE49-F238E27FC236}">
                <a16:creationId xmlns:a16="http://schemas.microsoft.com/office/drawing/2014/main" id="{DD52489C-C354-4D34-972C-43EA8E1F00C7}"/>
              </a:ext>
            </a:extLst>
          </p:cNvPr>
          <p:cNvPicPr>
            <a:picLocks noChangeAspect="1"/>
          </p:cNvPicPr>
          <p:nvPr/>
        </p:nvPicPr>
        <p:blipFill>
          <a:blip r:embed="rId16">
            <a:grayscl/>
            <a:extLst>
              <a:ext uri="{BEBA8EAE-BF5A-486C-A8C5-ECC9F3942E4B}">
                <a14:imgProps xmlns:a14="http://schemas.microsoft.com/office/drawing/2010/main">
                  <a14:imgLayer r:embed="rId17">
                    <a14:imgEffect>
                      <a14:colorTemperature colorTemp="11200"/>
                    </a14:imgEffect>
                  </a14:imgLayer>
                </a14:imgProps>
              </a:ext>
            </a:extLst>
          </a:blip>
          <a:stretch>
            <a:fillRect/>
          </a:stretch>
        </p:blipFill>
        <p:spPr>
          <a:xfrm>
            <a:off x="7931248" y="5516716"/>
            <a:ext cx="892085" cy="695779"/>
          </a:xfrm>
          <a:prstGeom prst="rect">
            <a:avLst/>
          </a:prstGeom>
        </p:spPr>
      </p:pic>
      <p:pic>
        <p:nvPicPr>
          <p:cNvPr id="103" name="Picture 102">
            <a:extLst>
              <a:ext uri="{FF2B5EF4-FFF2-40B4-BE49-F238E27FC236}">
                <a16:creationId xmlns:a16="http://schemas.microsoft.com/office/drawing/2014/main" id="{3A0B1428-D92B-4710-8D07-F894D8722EE8}"/>
              </a:ext>
            </a:extLst>
          </p:cNvPr>
          <p:cNvPicPr>
            <a:picLocks noChangeAspect="1"/>
          </p:cNvPicPr>
          <p:nvPr/>
        </p:nvPicPr>
        <p:blipFill>
          <a:blip r:embed="rId18">
            <a:grayscl/>
            <a:extLst>
              <a:ext uri="{BEBA8EAE-BF5A-486C-A8C5-ECC9F3942E4B}">
                <a14:imgProps xmlns:a14="http://schemas.microsoft.com/office/drawing/2010/main">
                  <a14:imgLayer r:embed="rId19">
                    <a14:imgEffect>
                      <a14:colorTemperature colorTemp="11200"/>
                    </a14:imgEffect>
                  </a14:imgLayer>
                </a14:imgProps>
              </a:ext>
            </a:extLst>
          </a:blip>
          <a:stretch>
            <a:fillRect/>
          </a:stretch>
        </p:blipFill>
        <p:spPr>
          <a:xfrm>
            <a:off x="6738275" y="4062459"/>
            <a:ext cx="914400" cy="548878"/>
          </a:xfrm>
          <a:prstGeom prst="rect">
            <a:avLst/>
          </a:prstGeom>
        </p:spPr>
      </p:pic>
      <p:pic>
        <p:nvPicPr>
          <p:cNvPr id="104" name="Picture 103">
            <a:extLst>
              <a:ext uri="{FF2B5EF4-FFF2-40B4-BE49-F238E27FC236}">
                <a16:creationId xmlns:a16="http://schemas.microsoft.com/office/drawing/2014/main" id="{AE242A58-195E-47AA-B617-B5D834D90C8E}"/>
              </a:ext>
            </a:extLst>
          </p:cNvPr>
          <p:cNvPicPr>
            <a:picLocks noChangeAspect="1"/>
          </p:cNvPicPr>
          <p:nvPr/>
        </p:nvPicPr>
        <p:blipFill>
          <a:blip r:embed="rId20">
            <a:grayscl/>
            <a:extLst>
              <a:ext uri="{BEBA8EAE-BF5A-486C-A8C5-ECC9F3942E4B}">
                <a14:imgProps xmlns:a14="http://schemas.microsoft.com/office/drawing/2010/main">
                  <a14:imgLayer r:embed="rId21">
                    <a14:imgEffect>
                      <a14:colorTemperature colorTemp="11200"/>
                    </a14:imgEffect>
                  </a14:imgLayer>
                </a14:imgProps>
              </a:ext>
            </a:extLst>
          </a:blip>
          <a:stretch>
            <a:fillRect/>
          </a:stretch>
        </p:blipFill>
        <p:spPr>
          <a:xfrm>
            <a:off x="7275855" y="850943"/>
            <a:ext cx="914400" cy="366233"/>
          </a:xfrm>
          <a:prstGeom prst="rect">
            <a:avLst/>
          </a:prstGeom>
        </p:spPr>
      </p:pic>
    </p:spTree>
    <p:extLst>
      <p:ext uri="{BB962C8B-B14F-4D97-AF65-F5344CB8AC3E}">
        <p14:creationId xmlns:p14="http://schemas.microsoft.com/office/powerpoint/2010/main" val="746024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FC14AAC3-0A3E-4FCA-B559-F39C5C5CA050}"/>
              </a:ext>
            </a:extLst>
          </p:cNvPr>
          <p:cNvSpPr/>
          <p:nvPr/>
        </p:nvSpPr>
        <p:spPr>
          <a:xfrm>
            <a:off x="7816122" y="2744"/>
            <a:ext cx="4373988" cy="24500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Computer Science Degree (</a:t>
            </a: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 + ML/FP)</a:t>
            </a:r>
          </a:p>
        </p:txBody>
      </p:sp>
      <p:sp>
        <p:nvSpPr>
          <p:cNvPr id="136" name="Rectangle 135">
            <a:extLst>
              <a:ext uri="{FF2B5EF4-FFF2-40B4-BE49-F238E27FC236}">
                <a16:creationId xmlns:a16="http://schemas.microsoft.com/office/drawing/2014/main" id="{FC14AAC3-0A3E-4FCA-B559-F39C5C5CA050}"/>
              </a:ext>
            </a:extLst>
          </p:cNvPr>
          <p:cNvSpPr/>
          <p:nvPr/>
        </p:nvSpPr>
        <p:spPr>
          <a:xfrm>
            <a:off x="17127" y="160"/>
            <a:ext cx="6574939" cy="24963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Software Engineering Degree (1 certificates + 12 credit CS/CSE/ECEN/WDD/CIT)</a:t>
            </a:r>
          </a:p>
        </p:txBody>
      </p:sp>
      <p:sp>
        <p:nvSpPr>
          <p:cNvPr id="20" name="Rectangle 19"/>
          <p:cNvSpPr/>
          <p:nvPr/>
        </p:nvSpPr>
        <p:spPr>
          <a:xfrm>
            <a:off x="0" y="5783431"/>
            <a:ext cx="12173935" cy="76803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11348896" y="378614"/>
            <a:ext cx="898097" cy="541894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131"/>
          <p:cNvSpPr/>
          <p:nvPr/>
        </p:nvSpPr>
        <p:spPr>
          <a:xfrm>
            <a:off x="9829026" y="378614"/>
            <a:ext cx="1525416"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30"/>
          <p:cNvSpPr/>
          <p:nvPr/>
        </p:nvSpPr>
        <p:spPr>
          <a:xfrm>
            <a:off x="7817641" y="378614"/>
            <a:ext cx="2046191" cy="54189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26"/>
          <p:cNvSpPr/>
          <p:nvPr/>
        </p:nvSpPr>
        <p:spPr>
          <a:xfrm>
            <a:off x="17127" y="390646"/>
            <a:ext cx="1494490" cy="541894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23"/>
          <p:cNvSpPr/>
          <p:nvPr/>
        </p:nvSpPr>
        <p:spPr>
          <a:xfrm>
            <a:off x="5359547" y="378614"/>
            <a:ext cx="1232519" cy="541894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4119137" y="378614"/>
            <a:ext cx="1232519" cy="5418940"/>
          </a:xfrm>
          <a:prstGeom prst="rect">
            <a:avLst/>
          </a:prstGeom>
          <a:gradFill flip="none" rotWithShape="1">
            <a:gsLst>
              <a:gs pos="0">
                <a:schemeClr val="accent5"/>
              </a:gs>
              <a:gs pos="22000">
                <a:schemeClr val="accent6">
                  <a:lumMod val="105000"/>
                  <a:satMod val="103000"/>
                  <a:tint val="73000"/>
                </a:schemeClr>
              </a:gs>
              <a:gs pos="100000">
                <a:schemeClr val="accent6">
                  <a:lumMod val="105000"/>
                  <a:satMod val="109000"/>
                  <a:tint val="81000"/>
                </a:schemeClr>
              </a:gs>
            </a:gsLst>
            <a:lin ang="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121"/>
          <p:cNvSpPr/>
          <p:nvPr/>
        </p:nvSpPr>
        <p:spPr>
          <a:xfrm>
            <a:off x="2878884" y="378614"/>
            <a:ext cx="1232519"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p:cNvSpPr/>
          <p:nvPr/>
        </p:nvSpPr>
        <p:spPr>
          <a:xfrm>
            <a:off x="1540095" y="378614"/>
            <a:ext cx="1350527" cy="54189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40747E3-4B18-45ED-AEFB-F25587CF9072}"/>
              </a:ext>
            </a:extLst>
          </p:cNvPr>
          <p:cNvSpPr/>
          <p:nvPr/>
        </p:nvSpPr>
        <p:spPr>
          <a:xfrm>
            <a:off x="527663"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ECN 106</a:t>
            </a:r>
          </a:p>
        </p:txBody>
      </p:sp>
      <p:sp>
        <p:nvSpPr>
          <p:cNvPr id="4" name="Rectangle 3">
            <a:extLst>
              <a:ext uri="{FF2B5EF4-FFF2-40B4-BE49-F238E27FC236}">
                <a16:creationId xmlns:a16="http://schemas.microsoft.com/office/drawing/2014/main" id="{DD98E94C-5683-4E46-B7C0-D6946738C406}"/>
              </a:ext>
            </a:extLst>
          </p:cNvPr>
          <p:cNvSpPr/>
          <p:nvPr/>
        </p:nvSpPr>
        <p:spPr>
          <a:xfrm>
            <a:off x="1504668" y="592807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WDD 130</a:t>
            </a:r>
          </a:p>
        </p:txBody>
      </p:sp>
      <p:sp>
        <p:nvSpPr>
          <p:cNvPr id="5" name="Rectangle 4">
            <a:extLst>
              <a:ext uri="{FF2B5EF4-FFF2-40B4-BE49-F238E27FC236}">
                <a16:creationId xmlns:a16="http://schemas.microsoft.com/office/drawing/2014/main" id="{94A8F723-75F0-4134-9B1D-3F8C131B7D05}"/>
              </a:ext>
            </a:extLst>
          </p:cNvPr>
          <p:cNvSpPr/>
          <p:nvPr/>
        </p:nvSpPr>
        <p:spPr>
          <a:xfrm>
            <a:off x="2913100" y="625138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170</a:t>
            </a:r>
          </a:p>
        </p:txBody>
      </p:sp>
      <p:sp>
        <p:nvSpPr>
          <p:cNvPr id="7" name="Rectangle 6">
            <a:extLst>
              <a:ext uri="{FF2B5EF4-FFF2-40B4-BE49-F238E27FC236}">
                <a16:creationId xmlns:a16="http://schemas.microsoft.com/office/drawing/2014/main" id="{D967A5CD-E43C-4DD2-9CA3-2819C74917BE}"/>
              </a:ext>
            </a:extLst>
          </p:cNvPr>
          <p:cNvSpPr/>
          <p:nvPr/>
        </p:nvSpPr>
        <p:spPr>
          <a:xfrm>
            <a:off x="2053728" y="6249152"/>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111</a:t>
            </a:r>
          </a:p>
        </p:txBody>
      </p:sp>
      <p:sp>
        <p:nvSpPr>
          <p:cNvPr id="8" name="Rectangle 7">
            <a:extLst>
              <a:ext uri="{FF2B5EF4-FFF2-40B4-BE49-F238E27FC236}">
                <a16:creationId xmlns:a16="http://schemas.microsoft.com/office/drawing/2014/main" id="{CD712186-1348-4FE6-A1CB-62CC0D62D381}"/>
              </a:ext>
            </a:extLst>
          </p:cNvPr>
          <p:cNvSpPr/>
          <p:nvPr/>
        </p:nvSpPr>
        <p:spPr>
          <a:xfrm>
            <a:off x="4210954"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150</a:t>
            </a:r>
          </a:p>
        </p:txBody>
      </p:sp>
      <p:sp>
        <p:nvSpPr>
          <p:cNvPr id="9" name="Rectangle 8">
            <a:extLst>
              <a:ext uri="{FF2B5EF4-FFF2-40B4-BE49-F238E27FC236}">
                <a16:creationId xmlns:a16="http://schemas.microsoft.com/office/drawing/2014/main" id="{E3911E08-99D0-49ED-BB60-04D085F95443}"/>
              </a:ext>
            </a:extLst>
          </p:cNvPr>
          <p:cNvSpPr/>
          <p:nvPr/>
        </p:nvSpPr>
        <p:spPr>
          <a:xfrm>
            <a:off x="6836222" y="1899055"/>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310</a:t>
            </a:r>
          </a:p>
        </p:txBody>
      </p:sp>
      <p:sp>
        <p:nvSpPr>
          <p:cNvPr id="10" name="Rectangle 9">
            <a:extLst>
              <a:ext uri="{FF2B5EF4-FFF2-40B4-BE49-F238E27FC236}">
                <a16:creationId xmlns:a16="http://schemas.microsoft.com/office/drawing/2014/main" id="{D157E644-FB01-4381-8511-F760413A4F7B}"/>
              </a:ext>
            </a:extLst>
          </p:cNvPr>
          <p:cNvSpPr/>
          <p:nvPr/>
        </p:nvSpPr>
        <p:spPr>
          <a:xfrm>
            <a:off x="6342258" y="281369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212</a:t>
            </a:r>
          </a:p>
        </p:txBody>
      </p:sp>
      <p:sp>
        <p:nvSpPr>
          <p:cNvPr id="11" name="Rectangle 10">
            <a:extLst>
              <a:ext uri="{FF2B5EF4-FFF2-40B4-BE49-F238E27FC236}">
                <a16:creationId xmlns:a16="http://schemas.microsoft.com/office/drawing/2014/main" id="{35006D1F-7258-4171-ABB4-B67AA6500EB2}"/>
              </a:ext>
            </a:extLst>
          </p:cNvPr>
          <p:cNvSpPr/>
          <p:nvPr/>
        </p:nvSpPr>
        <p:spPr>
          <a:xfrm>
            <a:off x="6827918" y="3509417"/>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210</a:t>
            </a:r>
          </a:p>
        </p:txBody>
      </p:sp>
      <p:sp>
        <p:nvSpPr>
          <p:cNvPr id="14" name="Rectangle 13">
            <a:extLst>
              <a:ext uri="{FF2B5EF4-FFF2-40B4-BE49-F238E27FC236}">
                <a16:creationId xmlns:a16="http://schemas.microsoft.com/office/drawing/2014/main" id="{B69D4A08-B28E-4331-85A1-6EFF4B6E501E}"/>
              </a:ext>
            </a:extLst>
          </p:cNvPr>
          <p:cNvSpPr/>
          <p:nvPr/>
        </p:nvSpPr>
        <p:spPr>
          <a:xfrm>
            <a:off x="1050267" y="4258693"/>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CSE 121c</a:t>
            </a:r>
          </a:p>
        </p:txBody>
      </p:sp>
      <p:sp>
        <p:nvSpPr>
          <p:cNvPr id="16" name="Rectangle 15">
            <a:extLst>
              <a:ext uri="{FF2B5EF4-FFF2-40B4-BE49-F238E27FC236}">
                <a16:creationId xmlns:a16="http://schemas.microsoft.com/office/drawing/2014/main" id="{33B1D2F1-97C6-4A3D-B0DD-10AD9FAA67DD}"/>
              </a:ext>
            </a:extLst>
          </p:cNvPr>
          <p:cNvSpPr/>
          <p:nvPr/>
        </p:nvSpPr>
        <p:spPr>
          <a:xfrm>
            <a:off x="9989337" y="3911910"/>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CSE 121a</a:t>
            </a:r>
          </a:p>
        </p:txBody>
      </p:sp>
      <p:sp>
        <p:nvSpPr>
          <p:cNvPr id="17" name="Rectangle 16">
            <a:extLst>
              <a:ext uri="{FF2B5EF4-FFF2-40B4-BE49-F238E27FC236}">
                <a16:creationId xmlns:a16="http://schemas.microsoft.com/office/drawing/2014/main" id="{FB2BB2CA-6671-47F9-8E65-374325797301}"/>
              </a:ext>
            </a:extLst>
          </p:cNvPr>
          <p:cNvSpPr/>
          <p:nvPr/>
        </p:nvSpPr>
        <p:spPr>
          <a:xfrm>
            <a:off x="10531179" y="1267702"/>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381</a:t>
            </a:r>
          </a:p>
        </p:txBody>
      </p:sp>
      <p:sp>
        <p:nvSpPr>
          <p:cNvPr id="18" name="Rectangle 17">
            <a:extLst>
              <a:ext uri="{FF2B5EF4-FFF2-40B4-BE49-F238E27FC236}">
                <a16:creationId xmlns:a16="http://schemas.microsoft.com/office/drawing/2014/main" id="{6C2F8F23-56E7-4D81-A5D3-90174B384F4E}"/>
              </a:ext>
            </a:extLst>
          </p:cNvPr>
          <p:cNvSpPr/>
          <p:nvPr/>
        </p:nvSpPr>
        <p:spPr>
          <a:xfrm>
            <a:off x="10036193" y="1623748"/>
            <a:ext cx="798991" cy="257451"/>
          </a:xfrm>
          <a:prstGeom prst="rect">
            <a:avLst/>
          </a:prstGeom>
          <a:gradFill flip="none" rotWithShape="1">
            <a:gsLst>
              <a:gs pos="0">
                <a:srgbClr val="92D050"/>
              </a:gs>
              <a:gs pos="74000">
                <a:schemeClr val="accent5">
                  <a:lumMod val="75000"/>
                </a:schemeClr>
              </a:gs>
              <a:gs pos="83000">
                <a:schemeClr val="accent5">
                  <a:lumMod val="75000"/>
                </a:schemeClr>
              </a:gs>
              <a:gs pos="100000">
                <a:schemeClr val="accent5">
                  <a:lumMod val="75000"/>
                </a:schemeClr>
              </a:gs>
            </a:gsLst>
            <a:lin ang="0" scaled="1"/>
            <a:tileRect/>
          </a:gra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251</a:t>
            </a:r>
          </a:p>
        </p:txBody>
      </p:sp>
      <p:sp>
        <p:nvSpPr>
          <p:cNvPr id="19" name="Rectangle 18">
            <a:extLst>
              <a:ext uri="{FF2B5EF4-FFF2-40B4-BE49-F238E27FC236}">
                <a16:creationId xmlns:a16="http://schemas.microsoft.com/office/drawing/2014/main" id="{895CD85E-8019-4E63-A694-E0C6046B5246}"/>
              </a:ext>
            </a:extLst>
          </p:cNvPr>
          <p:cNvSpPr/>
          <p:nvPr/>
        </p:nvSpPr>
        <p:spPr>
          <a:xfrm>
            <a:off x="10531178" y="2043474"/>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280</a:t>
            </a:r>
          </a:p>
        </p:txBody>
      </p:sp>
      <p:cxnSp>
        <p:nvCxnSpPr>
          <p:cNvPr id="21" name="Connector: Elbow 20">
            <a:extLst>
              <a:ext uri="{FF2B5EF4-FFF2-40B4-BE49-F238E27FC236}">
                <a16:creationId xmlns:a16="http://schemas.microsoft.com/office/drawing/2014/main" id="{99B03B19-DF5C-42AD-BFB8-9B93D52E931A}"/>
              </a:ext>
            </a:extLst>
          </p:cNvPr>
          <p:cNvCxnSpPr>
            <a:stCxn id="19" idx="0"/>
            <a:endCxn id="17" idx="2"/>
          </p:cNvCxnSpPr>
          <p:nvPr/>
        </p:nvCxnSpPr>
        <p:spPr>
          <a:xfrm rot="5400000" flipH="1" flipV="1">
            <a:off x="10671514" y="1784314"/>
            <a:ext cx="518321" cy="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Rectangle 21">
            <a:extLst>
              <a:ext uri="{FF2B5EF4-FFF2-40B4-BE49-F238E27FC236}">
                <a16:creationId xmlns:a16="http://schemas.microsoft.com/office/drawing/2014/main" id="{1ACFA3BA-BF8B-46E0-829A-75654009E4D8}"/>
              </a:ext>
            </a:extLst>
          </p:cNvPr>
          <p:cNvSpPr/>
          <p:nvPr/>
        </p:nvSpPr>
        <p:spPr>
          <a:xfrm>
            <a:off x="10508319" y="2594565"/>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180</a:t>
            </a:r>
          </a:p>
        </p:txBody>
      </p:sp>
      <p:sp>
        <p:nvSpPr>
          <p:cNvPr id="23" name="Rectangle 22">
            <a:extLst>
              <a:ext uri="{FF2B5EF4-FFF2-40B4-BE49-F238E27FC236}">
                <a16:creationId xmlns:a16="http://schemas.microsoft.com/office/drawing/2014/main" id="{A29EA535-871F-4112-AD66-FE0C2D4B227A}"/>
              </a:ext>
            </a:extLst>
          </p:cNvPr>
          <p:cNvSpPr/>
          <p:nvPr/>
        </p:nvSpPr>
        <p:spPr>
          <a:xfrm>
            <a:off x="11393008" y="1525595"/>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380</a:t>
            </a:r>
          </a:p>
        </p:txBody>
      </p:sp>
      <p:sp>
        <p:nvSpPr>
          <p:cNvPr id="24" name="Rectangle 23">
            <a:extLst>
              <a:ext uri="{FF2B5EF4-FFF2-40B4-BE49-F238E27FC236}">
                <a16:creationId xmlns:a16="http://schemas.microsoft.com/office/drawing/2014/main" id="{D4B227A3-1650-4EC9-A992-4F882BD485CF}"/>
              </a:ext>
            </a:extLst>
          </p:cNvPr>
          <p:cNvSpPr/>
          <p:nvPr/>
        </p:nvSpPr>
        <p:spPr>
          <a:xfrm>
            <a:off x="11393009" y="779761"/>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480</a:t>
            </a:r>
          </a:p>
        </p:txBody>
      </p:sp>
      <p:sp>
        <p:nvSpPr>
          <p:cNvPr id="25" name="Rectangle 24">
            <a:extLst>
              <a:ext uri="{FF2B5EF4-FFF2-40B4-BE49-F238E27FC236}">
                <a16:creationId xmlns:a16="http://schemas.microsoft.com/office/drawing/2014/main" id="{EE963E6B-5EE1-4BFF-9F2B-7A3F05C23C3C}"/>
              </a:ext>
            </a:extLst>
          </p:cNvPr>
          <p:cNvSpPr/>
          <p:nvPr/>
        </p:nvSpPr>
        <p:spPr>
          <a:xfrm>
            <a:off x="11381185" y="2043474"/>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CIT 225</a:t>
            </a:r>
          </a:p>
        </p:txBody>
      </p:sp>
      <p:sp>
        <p:nvSpPr>
          <p:cNvPr id="27" name="Rectangle 26">
            <a:extLst>
              <a:ext uri="{FF2B5EF4-FFF2-40B4-BE49-F238E27FC236}">
                <a16:creationId xmlns:a16="http://schemas.microsoft.com/office/drawing/2014/main" id="{CD08BA6A-BECF-4B8C-86C5-2E7571E87CB8}"/>
              </a:ext>
            </a:extLst>
          </p:cNvPr>
          <p:cNvSpPr/>
          <p:nvPr/>
        </p:nvSpPr>
        <p:spPr>
          <a:xfrm>
            <a:off x="11381184" y="2558377"/>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MATH 112</a:t>
            </a:r>
          </a:p>
        </p:txBody>
      </p:sp>
      <p:cxnSp>
        <p:nvCxnSpPr>
          <p:cNvPr id="29" name="Connector: Elbow 28">
            <a:extLst>
              <a:ext uri="{FF2B5EF4-FFF2-40B4-BE49-F238E27FC236}">
                <a16:creationId xmlns:a16="http://schemas.microsoft.com/office/drawing/2014/main" id="{C3904FD9-1EB9-43E8-97BC-0E2828B3C28D}"/>
              </a:ext>
            </a:extLst>
          </p:cNvPr>
          <p:cNvCxnSpPr>
            <a:cxnSpLocks/>
            <a:stCxn id="23" idx="0"/>
            <a:endCxn id="24" idx="2"/>
          </p:cNvCxnSpPr>
          <p:nvPr/>
        </p:nvCxnSpPr>
        <p:spPr>
          <a:xfrm rot="5400000" flipH="1" flipV="1">
            <a:off x="11548313" y="1281404"/>
            <a:ext cx="488383" cy="1"/>
          </a:xfrm>
          <a:prstGeom prst="bentConnector3">
            <a:avLst>
              <a:gd name="adj1" fmla="val 50000"/>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33" name="Connector: Elbow 32">
            <a:extLst>
              <a:ext uri="{FF2B5EF4-FFF2-40B4-BE49-F238E27FC236}">
                <a16:creationId xmlns:a16="http://schemas.microsoft.com/office/drawing/2014/main" id="{16936EBE-AC89-46D8-AD01-C85BDEEDA584}"/>
              </a:ext>
            </a:extLst>
          </p:cNvPr>
          <p:cNvCxnSpPr>
            <a:cxnSpLocks/>
            <a:stCxn id="19" idx="0"/>
            <a:endCxn id="23" idx="2"/>
          </p:cNvCxnSpPr>
          <p:nvPr/>
        </p:nvCxnSpPr>
        <p:spPr>
          <a:xfrm rot="5400000" flipH="1" flipV="1">
            <a:off x="11231375" y="1482345"/>
            <a:ext cx="260428" cy="86183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Rectangle 36">
            <a:extLst>
              <a:ext uri="{FF2B5EF4-FFF2-40B4-BE49-F238E27FC236}">
                <a16:creationId xmlns:a16="http://schemas.microsoft.com/office/drawing/2014/main" id="{64BC3FE6-216A-4F01-88B6-FABA94CF0381}"/>
              </a:ext>
            </a:extLst>
          </p:cNvPr>
          <p:cNvSpPr/>
          <p:nvPr/>
        </p:nvSpPr>
        <p:spPr>
          <a:xfrm>
            <a:off x="10179012" y="234390"/>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Fund Module</a:t>
            </a:r>
          </a:p>
        </p:txBody>
      </p:sp>
      <p:sp>
        <p:nvSpPr>
          <p:cNvPr id="39" name="Rectangle 38">
            <a:extLst>
              <a:ext uri="{FF2B5EF4-FFF2-40B4-BE49-F238E27FC236}">
                <a16:creationId xmlns:a16="http://schemas.microsoft.com/office/drawing/2014/main" id="{60F2DBF9-3F68-44A2-847A-5CEC57B1F252}"/>
              </a:ext>
            </a:extLst>
          </p:cNvPr>
          <p:cNvSpPr/>
          <p:nvPr/>
        </p:nvSpPr>
        <p:spPr>
          <a:xfrm>
            <a:off x="8421451" y="559596"/>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CSE 451</a:t>
            </a:r>
          </a:p>
        </p:txBody>
      </p:sp>
      <p:sp>
        <p:nvSpPr>
          <p:cNvPr id="40" name="Rectangle 39">
            <a:extLst>
              <a:ext uri="{FF2B5EF4-FFF2-40B4-BE49-F238E27FC236}">
                <a16:creationId xmlns:a16="http://schemas.microsoft.com/office/drawing/2014/main" id="{335C026D-E754-40AD-A2E1-F55539862393}"/>
              </a:ext>
            </a:extLst>
          </p:cNvPr>
          <p:cNvSpPr/>
          <p:nvPr/>
        </p:nvSpPr>
        <p:spPr>
          <a:xfrm>
            <a:off x="7856092" y="921966"/>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CSE 450</a:t>
            </a:r>
          </a:p>
        </p:txBody>
      </p:sp>
      <p:sp>
        <p:nvSpPr>
          <p:cNvPr id="42" name="Rectangle 41">
            <a:extLst>
              <a:ext uri="{FF2B5EF4-FFF2-40B4-BE49-F238E27FC236}">
                <a16:creationId xmlns:a16="http://schemas.microsoft.com/office/drawing/2014/main" id="{70E0337A-C71D-4B03-825A-0D2BBE6C9E62}"/>
              </a:ext>
            </a:extLst>
          </p:cNvPr>
          <p:cNvSpPr/>
          <p:nvPr/>
        </p:nvSpPr>
        <p:spPr>
          <a:xfrm>
            <a:off x="9530009" y="6583805"/>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350</a:t>
            </a:r>
          </a:p>
        </p:txBody>
      </p:sp>
      <p:sp>
        <p:nvSpPr>
          <p:cNvPr id="43" name="Rectangle 42">
            <a:extLst>
              <a:ext uri="{FF2B5EF4-FFF2-40B4-BE49-F238E27FC236}">
                <a16:creationId xmlns:a16="http://schemas.microsoft.com/office/drawing/2014/main" id="{297733F6-E3F6-4800-AE21-D655BEE65A96}"/>
              </a:ext>
            </a:extLst>
          </p:cNvPr>
          <p:cNvSpPr/>
          <p:nvPr/>
        </p:nvSpPr>
        <p:spPr>
          <a:xfrm>
            <a:off x="8087815" y="2289205"/>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CSE 250</a:t>
            </a:r>
          </a:p>
        </p:txBody>
      </p:sp>
      <p:cxnSp>
        <p:nvCxnSpPr>
          <p:cNvPr id="44" name="Connector: Elbow 43">
            <a:extLst>
              <a:ext uri="{FF2B5EF4-FFF2-40B4-BE49-F238E27FC236}">
                <a16:creationId xmlns:a16="http://schemas.microsoft.com/office/drawing/2014/main" id="{0F7A5FB2-9972-429D-B2DD-7BEF561101D1}"/>
              </a:ext>
            </a:extLst>
          </p:cNvPr>
          <p:cNvCxnSpPr>
            <a:cxnSpLocks/>
            <a:stCxn id="43" idx="0"/>
            <a:endCxn id="39" idx="2"/>
          </p:cNvCxnSpPr>
          <p:nvPr/>
        </p:nvCxnSpPr>
        <p:spPr>
          <a:xfrm rot="5400000" flipH="1" flipV="1">
            <a:off x="7918050" y="1386308"/>
            <a:ext cx="1472158" cy="33363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Connector: Elbow 46">
            <a:extLst>
              <a:ext uri="{FF2B5EF4-FFF2-40B4-BE49-F238E27FC236}">
                <a16:creationId xmlns:a16="http://schemas.microsoft.com/office/drawing/2014/main" id="{354A903F-5345-4F57-A5F7-047D8353A3C0}"/>
              </a:ext>
            </a:extLst>
          </p:cNvPr>
          <p:cNvCxnSpPr>
            <a:cxnSpLocks/>
            <a:stCxn id="42" idx="0"/>
            <a:endCxn id="39" idx="3"/>
          </p:cNvCxnSpPr>
          <p:nvPr/>
        </p:nvCxnSpPr>
        <p:spPr>
          <a:xfrm rot="16200000" flipV="1">
            <a:off x="6627233" y="3281532"/>
            <a:ext cx="5895483" cy="709063"/>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53" name="Connector: Elbow 52">
            <a:extLst>
              <a:ext uri="{FF2B5EF4-FFF2-40B4-BE49-F238E27FC236}">
                <a16:creationId xmlns:a16="http://schemas.microsoft.com/office/drawing/2014/main" id="{3CB95773-D317-4906-82DF-634777AA3664}"/>
              </a:ext>
            </a:extLst>
          </p:cNvPr>
          <p:cNvCxnSpPr>
            <a:cxnSpLocks/>
            <a:stCxn id="40" idx="0"/>
            <a:endCxn id="39" idx="1"/>
          </p:cNvCxnSpPr>
          <p:nvPr/>
        </p:nvCxnSpPr>
        <p:spPr>
          <a:xfrm rot="5400000" flipH="1" flipV="1">
            <a:off x="8221697" y="722213"/>
            <a:ext cx="233644" cy="165863"/>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1828E324-AD51-4900-9363-75CF1940222D}"/>
              </a:ext>
            </a:extLst>
          </p:cNvPr>
          <p:cNvCxnSpPr>
            <a:cxnSpLocks/>
            <a:stCxn id="9" idx="3"/>
            <a:endCxn id="40" idx="2"/>
          </p:cNvCxnSpPr>
          <p:nvPr/>
        </p:nvCxnSpPr>
        <p:spPr>
          <a:xfrm flipV="1">
            <a:off x="7635213" y="1179417"/>
            <a:ext cx="620375" cy="848364"/>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61" name="Connector: Elbow 60">
            <a:extLst>
              <a:ext uri="{FF2B5EF4-FFF2-40B4-BE49-F238E27FC236}">
                <a16:creationId xmlns:a16="http://schemas.microsoft.com/office/drawing/2014/main" id="{E553E96F-84FC-4265-BC42-10D424A9E78A}"/>
              </a:ext>
            </a:extLst>
          </p:cNvPr>
          <p:cNvCxnSpPr>
            <a:cxnSpLocks/>
            <a:stCxn id="43" idx="0"/>
            <a:endCxn id="40" idx="2"/>
          </p:cNvCxnSpPr>
          <p:nvPr/>
        </p:nvCxnSpPr>
        <p:spPr>
          <a:xfrm rot="16200000" flipV="1">
            <a:off x="7918825" y="1720718"/>
            <a:ext cx="905250" cy="231723"/>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73" name="Rectangle 72">
            <a:extLst>
              <a:ext uri="{FF2B5EF4-FFF2-40B4-BE49-F238E27FC236}">
                <a16:creationId xmlns:a16="http://schemas.microsoft.com/office/drawing/2014/main" id="{D2123D0C-8DF8-49CD-8D85-17301EEE8DBA}"/>
              </a:ext>
            </a:extLst>
          </p:cNvPr>
          <p:cNvSpPr/>
          <p:nvPr/>
        </p:nvSpPr>
        <p:spPr>
          <a:xfrm>
            <a:off x="9032690" y="1471649"/>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MATH 341</a:t>
            </a:r>
          </a:p>
        </p:txBody>
      </p:sp>
      <p:sp>
        <p:nvSpPr>
          <p:cNvPr id="74" name="Rectangle 73">
            <a:extLst>
              <a:ext uri="{FF2B5EF4-FFF2-40B4-BE49-F238E27FC236}">
                <a16:creationId xmlns:a16="http://schemas.microsoft.com/office/drawing/2014/main" id="{D3AC0712-C93D-45A1-BD65-507E5AD7BAB7}"/>
              </a:ext>
            </a:extLst>
          </p:cNvPr>
          <p:cNvSpPr/>
          <p:nvPr/>
        </p:nvSpPr>
        <p:spPr>
          <a:xfrm>
            <a:off x="9020112" y="3472776"/>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MATH 119</a:t>
            </a:r>
          </a:p>
        </p:txBody>
      </p:sp>
      <p:cxnSp>
        <p:nvCxnSpPr>
          <p:cNvPr id="75" name="Connector: Elbow 74">
            <a:extLst>
              <a:ext uri="{FF2B5EF4-FFF2-40B4-BE49-F238E27FC236}">
                <a16:creationId xmlns:a16="http://schemas.microsoft.com/office/drawing/2014/main" id="{519EEA28-C4D5-43B0-80A9-E3EF9EB8BC44}"/>
              </a:ext>
            </a:extLst>
          </p:cNvPr>
          <p:cNvCxnSpPr>
            <a:cxnSpLocks/>
            <a:stCxn id="74" idx="0"/>
            <a:endCxn id="73" idx="2"/>
          </p:cNvCxnSpPr>
          <p:nvPr/>
        </p:nvCxnSpPr>
        <p:spPr>
          <a:xfrm rot="5400000" flipH="1" flipV="1">
            <a:off x="8554059" y="2594649"/>
            <a:ext cx="1743676" cy="12578"/>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79" name="Rectangle 78">
            <a:extLst>
              <a:ext uri="{FF2B5EF4-FFF2-40B4-BE49-F238E27FC236}">
                <a16:creationId xmlns:a16="http://schemas.microsoft.com/office/drawing/2014/main" id="{EDDE95BF-23E5-422B-B8DA-6B511D677DA3}"/>
              </a:ext>
            </a:extLst>
          </p:cNvPr>
          <p:cNvSpPr/>
          <p:nvPr/>
        </p:nvSpPr>
        <p:spPr>
          <a:xfrm>
            <a:off x="8535311" y="6346660"/>
            <a:ext cx="798991" cy="2574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MATH 112</a:t>
            </a:r>
          </a:p>
        </p:txBody>
      </p:sp>
      <p:cxnSp>
        <p:nvCxnSpPr>
          <p:cNvPr id="80" name="Connector: Elbow 79">
            <a:extLst>
              <a:ext uri="{FF2B5EF4-FFF2-40B4-BE49-F238E27FC236}">
                <a16:creationId xmlns:a16="http://schemas.microsoft.com/office/drawing/2014/main" id="{23D666CE-6C1A-4884-B24E-E4E5BE3D20CE}"/>
              </a:ext>
            </a:extLst>
          </p:cNvPr>
          <p:cNvCxnSpPr>
            <a:cxnSpLocks/>
            <a:stCxn id="79" idx="0"/>
            <a:endCxn id="73" idx="1"/>
          </p:cNvCxnSpPr>
          <p:nvPr/>
        </p:nvCxnSpPr>
        <p:spPr>
          <a:xfrm rot="5400000" flipH="1" flipV="1">
            <a:off x="6610606" y="3924577"/>
            <a:ext cx="4746285" cy="97883"/>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115" name="Rectangle 114">
            <a:extLst>
              <a:ext uri="{FF2B5EF4-FFF2-40B4-BE49-F238E27FC236}">
                <a16:creationId xmlns:a16="http://schemas.microsoft.com/office/drawing/2014/main" id="{0EE62A66-C3DE-43DA-B0FA-6507B72625EB}"/>
              </a:ext>
            </a:extLst>
          </p:cNvPr>
          <p:cNvSpPr/>
          <p:nvPr/>
        </p:nvSpPr>
        <p:spPr>
          <a:xfrm>
            <a:off x="8557376" y="235564"/>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Machine 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Cert</a:t>
            </a:r>
          </a:p>
        </p:txBody>
      </p:sp>
      <p:sp>
        <p:nvSpPr>
          <p:cNvPr id="116" name="Rectangle 115">
            <a:extLst>
              <a:ext uri="{FF2B5EF4-FFF2-40B4-BE49-F238E27FC236}">
                <a16:creationId xmlns:a16="http://schemas.microsoft.com/office/drawing/2014/main" id="{6FECB3B6-8581-449C-A1CF-5BB50ECF1398}"/>
              </a:ext>
            </a:extLst>
          </p:cNvPr>
          <p:cNvSpPr/>
          <p:nvPr/>
        </p:nvSpPr>
        <p:spPr>
          <a:xfrm>
            <a:off x="11374944" y="231304"/>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0000"/>
                </a:solidFill>
                <a:effectLst/>
                <a:uLnTx/>
                <a:uFillTx/>
                <a:latin typeface="Calibri" panose="020F0502020204030204"/>
                <a:ea typeface="+mn-ea"/>
                <a:cs typeface="+mn-cs"/>
              </a:rPr>
              <a:t>Func</a:t>
            </a: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 Prog Module</a:t>
            </a:r>
          </a:p>
        </p:txBody>
      </p:sp>
      <p:cxnSp>
        <p:nvCxnSpPr>
          <p:cNvPr id="125" name="Connector: Elbow 124">
            <a:extLst>
              <a:ext uri="{FF2B5EF4-FFF2-40B4-BE49-F238E27FC236}">
                <a16:creationId xmlns:a16="http://schemas.microsoft.com/office/drawing/2014/main" id="{41535427-2479-4F51-982D-92FDDAD30E22}"/>
              </a:ext>
            </a:extLst>
          </p:cNvPr>
          <p:cNvCxnSpPr>
            <a:cxnSpLocks/>
            <a:stCxn id="11" idx="0"/>
            <a:endCxn id="9" idx="2"/>
          </p:cNvCxnSpPr>
          <p:nvPr/>
        </p:nvCxnSpPr>
        <p:spPr>
          <a:xfrm rot="5400000" flipH="1" flipV="1">
            <a:off x="6555111" y="2828810"/>
            <a:ext cx="1352911" cy="830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9" name="Connector: Elbow 128">
            <a:extLst>
              <a:ext uri="{FF2B5EF4-FFF2-40B4-BE49-F238E27FC236}">
                <a16:creationId xmlns:a16="http://schemas.microsoft.com/office/drawing/2014/main" id="{92BDDEA7-0510-49E1-8A1E-8BCE7868E88E}"/>
              </a:ext>
            </a:extLst>
          </p:cNvPr>
          <p:cNvCxnSpPr>
            <a:cxnSpLocks/>
            <a:stCxn id="12" idx="3"/>
            <a:endCxn id="11" idx="2"/>
          </p:cNvCxnSpPr>
          <p:nvPr/>
        </p:nvCxnSpPr>
        <p:spPr>
          <a:xfrm flipV="1">
            <a:off x="7152961" y="3766868"/>
            <a:ext cx="74453" cy="193532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3" name="Connector: Elbow 132">
            <a:extLst>
              <a:ext uri="{FF2B5EF4-FFF2-40B4-BE49-F238E27FC236}">
                <a16:creationId xmlns:a16="http://schemas.microsoft.com/office/drawing/2014/main" id="{A15B7BF4-A7D6-4D3F-AB69-48A2313DA4A4}"/>
              </a:ext>
            </a:extLst>
          </p:cNvPr>
          <p:cNvCxnSpPr>
            <a:cxnSpLocks/>
            <a:stCxn id="12" idx="0"/>
            <a:endCxn id="13" idx="2"/>
          </p:cNvCxnSpPr>
          <p:nvPr/>
        </p:nvCxnSpPr>
        <p:spPr>
          <a:xfrm rot="16200000" flipV="1">
            <a:off x="6595401" y="5415405"/>
            <a:ext cx="316130" cy="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0" name="Connector: Elbow 139">
            <a:extLst>
              <a:ext uri="{FF2B5EF4-FFF2-40B4-BE49-F238E27FC236}">
                <a16:creationId xmlns:a16="http://schemas.microsoft.com/office/drawing/2014/main" id="{3E63194F-06F2-4DFA-88EA-A7B4541E1CAA}"/>
              </a:ext>
            </a:extLst>
          </p:cNvPr>
          <p:cNvCxnSpPr>
            <a:cxnSpLocks/>
            <a:stCxn id="11" idx="0"/>
            <a:endCxn id="10" idx="3"/>
          </p:cNvCxnSpPr>
          <p:nvPr/>
        </p:nvCxnSpPr>
        <p:spPr>
          <a:xfrm rot="16200000" flipV="1">
            <a:off x="6900836" y="3182838"/>
            <a:ext cx="566993" cy="8616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9" name="Connector: Elbow 148">
            <a:extLst>
              <a:ext uri="{FF2B5EF4-FFF2-40B4-BE49-F238E27FC236}">
                <a16:creationId xmlns:a16="http://schemas.microsoft.com/office/drawing/2014/main" id="{79CD342B-CF5A-4BF8-97A1-ED0B3792BC5D}"/>
              </a:ext>
            </a:extLst>
          </p:cNvPr>
          <p:cNvCxnSpPr>
            <a:cxnSpLocks/>
            <a:stCxn id="13" idx="0"/>
            <a:endCxn id="16" idx="2"/>
          </p:cNvCxnSpPr>
          <p:nvPr/>
        </p:nvCxnSpPr>
        <p:spPr>
          <a:xfrm rot="5400000" flipH="1" flipV="1">
            <a:off x="8155885" y="2766942"/>
            <a:ext cx="830529" cy="363536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4" name="Connector: Elbow 153">
            <a:extLst>
              <a:ext uri="{FF2B5EF4-FFF2-40B4-BE49-F238E27FC236}">
                <a16:creationId xmlns:a16="http://schemas.microsoft.com/office/drawing/2014/main" id="{950F97B9-EED2-41B2-8B2A-CCEED60A125E}"/>
              </a:ext>
            </a:extLst>
          </p:cNvPr>
          <p:cNvCxnSpPr>
            <a:cxnSpLocks/>
            <a:stCxn id="16" idx="0"/>
            <a:endCxn id="19" idx="1"/>
          </p:cNvCxnSpPr>
          <p:nvPr/>
        </p:nvCxnSpPr>
        <p:spPr>
          <a:xfrm rot="5400000" flipH="1" flipV="1">
            <a:off x="9590150" y="2970883"/>
            <a:ext cx="1739710" cy="14234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67" name="Rectangle 166">
            <a:extLst>
              <a:ext uri="{FF2B5EF4-FFF2-40B4-BE49-F238E27FC236}">
                <a16:creationId xmlns:a16="http://schemas.microsoft.com/office/drawing/2014/main" id="{FC14AAC3-0A3E-4FCA-B559-F39C5C5CA050}"/>
              </a:ext>
            </a:extLst>
          </p:cNvPr>
          <p:cNvSpPr/>
          <p:nvPr/>
        </p:nvSpPr>
        <p:spPr>
          <a:xfrm>
            <a:off x="4153708" y="231222"/>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QA Cert</a:t>
            </a:r>
          </a:p>
        </p:txBody>
      </p:sp>
      <p:cxnSp>
        <p:nvCxnSpPr>
          <p:cNvPr id="168" name="Connector: Elbow 167">
            <a:extLst>
              <a:ext uri="{FF2B5EF4-FFF2-40B4-BE49-F238E27FC236}">
                <a16:creationId xmlns:a16="http://schemas.microsoft.com/office/drawing/2014/main" id="{B5095BA4-64ED-4389-AC4E-99EA1E1A8C9A}"/>
              </a:ext>
            </a:extLst>
          </p:cNvPr>
          <p:cNvCxnSpPr>
            <a:cxnSpLocks/>
            <a:stCxn id="37" idx="1"/>
            <a:endCxn id="115" idx="3"/>
          </p:cNvCxnSpPr>
          <p:nvPr/>
        </p:nvCxnSpPr>
        <p:spPr>
          <a:xfrm rot="10800000" flipV="1">
            <a:off x="9356368" y="363116"/>
            <a:ext cx="822645" cy="117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1" name="Connector: Elbow 170">
            <a:extLst>
              <a:ext uri="{FF2B5EF4-FFF2-40B4-BE49-F238E27FC236}">
                <a16:creationId xmlns:a16="http://schemas.microsoft.com/office/drawing/2014/main" id="{C08387DA-1D03-43CC-B9E6-634C2E81C82E}"/>
              </a:ext>
            </a:extLst>
          </p:cNvPr>
          <p:cNvCxnSpPr>
            <a:cxnSpLocks/>
            <a:stCxn id="37" idx="3"/>
            <a:endCxn id="116" idx="1"/>
          </p:cNvCxnSpPr>
          <p:nvPr/>
        </p:nvCxnSpPr>
        <p:spPr>
          <a:xfrm flipV="1">
            <a:off x="10978003" y="360030"/>
            <a:ext cx="396941" cy="308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74" name="Rectangle 173">
            <a:extLst>
              <a:ext uri="{FF2B5EF4-FFF2-40B4-BE49-F238E27FC236}">
                <a16:creationId xmlns:a16="http://schemas.microsoft.com/office/drawing/2014/main" id="{39FC940B-D404-4196-85E7-A2DCD0BBBE0B}"/>
              </a:ext>
            </a:extLst>
          </p:cNvPr>
          <p:cNvSpPr/>
          <p:nvPr/>
        </p:nvSpPr>
        <p:spPr>
          <a:xfrm>
            <a:off x="3754213" y="878917"/>
            <a:ext cx="798991" cy="257451"/>
          </a:xfrm>
          <a:prstGeom prst="rect">
            <a:avLst/>
          </a:prstGeom>
          <a:gradFill flip="none" rotWithShape="1">
            <a:gsLst>
              <a:gs pos="0">
                <a:schemeClr val="accent5"/>
              </a:gs>
              <a:gs pos="50000">
                <a:schemeClr val="accent6">
                  <a:lumMod val="105000"/>
                  <a:satMod val="103000"/>
                  <a:tint val="73000"/>
                </a:schemeClr>
              </a:gs>
              <a:gs pos="100000">
                <a:schemeClr val="accent6">
                  <a:lumMod val="105000"/>
                  <a:satMod val="109000"/>
                  <a:tint val="81000"/>
                </a:schemeClr>
              </a:gs>
            </a:gsLst>
            <a:lin ang="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474</a:t>
            </a:r>
          </a:p>
        </p:txBody>
      </p:sp>
      <p:sp>
        <p:nvSpPr>
          <p:cNvPr id="175" name="Rectangle 174">
            <a:extLst>
              <a:ext uri="{FF2B5EF4-FFF2-40B4-BE49-F238E27FC236}">
                <a16:creationId xmlns:a16="http://schemas.microsoft.com/office/drawing/2014/main" id="{7D62253B-7C6E-4136-8A7E-44B6AEDFD1B6}"/>
              </a:ext>
            </a:extLst>
          </p:cNvPr>
          <p:cNvSpPr/>
          <p:nvPr/>
        </p:nvSpPr>
        <p:spPr>
          <a:xfrm>
            <a:off x="4616042" y="878917"/>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453</a:t>
            </a:r>
          </a:p>
        </p:txBody>
      </p:sp>
      <p:sp>
        <p:nvSpPr>
          <p:cNvPr id="176" name="Rectangle 175">
            <a:extLst>
              <a:ext uri="{FF2B5EF4-FFF2-40B4-BE49-F238E27FC236}">
                <a16:creationId xmlns:a16="http://schemas.microsoft.com/office/drawing/2014/main" id="{D96BC2CA-8057-468B-AF60-6AD6FE8F5C1F}"/>
              </a:ext>
            </a:extLst>
          </p:cNvPr>
          <p:cNvSpPr/>
          <p:nvPr/>
        </p:nvSpPr>
        <p:spPr>
          <a:xfrm>
            <a:off x="4174241" y="1454189"/>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372</a:t>
            </a:r>
          </a:p>
        </p:txBody>
      </p:sp>
      <p:sp>
        <p:nvSpPr>
          <p:cNvPr id="177" name="Rectangle 176">
            <a:extLst>
              <a:ext uri="{FF2B5EF4-FFF2-40B4-BE49-F238E27FC236}">
                <a16:creationId xmlns:a16="http://schemas.microsoft.com/office/drawing/2014/main" id="{2A2F7C91-F96D-4167-B564-B5F06280B365}"/>
              </a:ext>
            </a:extLst>
          </p:cNvPr>
          <p:cNvSpPr/>
          <p:nvPr/>
        </p:nvSpPr>
        <p:spPr>
          <a:xfrm>
            <a:off x="4155969" y="2488770"/>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270</a:t>
            </a:r>
          </a:p>
        </p:txBody>
      </p:sp>
      <p:sp>
        <p:nvSpPr>
          <p:cNvPr id="178" name="Rectangle 177">
            <a:extLst>
              <a:ext uri="{FF2B5EF4-FFF2-40B4-BE49-F238E27FC236}">
                <a16:creationId xmlns:a16="http://schemas.microsoft.com/office/drawing/2014/main" id="{A2624EDB-3AE7-4A93-A7F5-457093B11403}"/>
              </a:ext>
            </a:extLst>
          </p:cNvPr>
          <p:cNvSpPr/>
          <p:nvPr/>
        </p:nvSpPr>
        <p:spPr>
          <a:xfrm>
            <a:off x="4599360" y="2816637"/>
            <a:ext cx="798991" cy="257451"/>
          </a:xfrm>
          <a:prstGeom prst="rect">
            <a:avLst/>
          </a:prstGeom>
          <a:gradFill flip="none" rotWithShape="1">
            <a:gsLst>
              <a:gs pos="0">
                <a:schemeClr val="accent6">
                  <a:lumMod val="110000"/>
                  <a:satMod val="105000"/>
                  <a:tint val="67000"/>
                </a:schemeClr>
              </a:gs>
              <a:gs pos="50000">
                <a:schemeClr val="accent6">
                  <a:lumMod val="105000"/>
                  <a:satMod val="103000"/>
                  <a:tint val="73000"/>
                </a:schemeClr>
              </a:gs>
              <a:gs pos="100000">
                <a:schemeClr val="accent5">
                  <a:lumMod val="75000"/>
                </a:schemeClr>
              </a:gs>
            </a:gsLst>
            <a:lin ang="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251</a:t>
            </a:r>
          </a:p>
        </p:txBody>
      </p:sp>
      <p:cxnSp>
        <p:nvCxnSpPr>
          <p:cNvPr id="179" name="Connector: Elbow 178">
            <a:extLst>
              <a:ext uri="{FF2B5EF4-FFF2-40B4-BE49-F238E27FC236}">
                <a16:creationId xmlns:a16="http://schemas.microsoft.com/office/drawing/2014/main" id="{7606CE38-2317-4D9A-AB1F-E040B6CDC068}"/>
              </a:ext>
            </a:extLst>
          </p:cNvPr>
          <p:cNvCxnSpPr>
            <a:cxnSpLocks/>
            <a:stCxn id="13" idx="0"/>
            <a:endCxn id="177" idx="2"/>
          </p:cNvCxnSpPr>
          <p:nvPr/>
        </p:nvCxnSpPr>
        <p:spPr>
          <a:xfrm rot="16200000" flipV="1">
            <a:off x="4527631" y="2774056"/>
            <a:ext cx="2253669" cy="219800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2" name="Connector: Elbow 181">
            <a:extLst>
              <a:ext uri="{FF2B5EF4-FFF2-40B4-BE49-F238E27FC236}">
                <a16:creationId xmlns:a16="http://schemas.microsoft.com/office/drawing/2014/main" id="{0CAE5F51-F0A5-40DD-A8DC-2E4C0F16F250}"/>
              </a:ext>
            </a:extLst>
          </p:cNvPr>
          <p:cNvCxnSpPr>
            <a:cxnSpLocks/>
            <a:stCxn id="177" idx="0"/>
            <a:endCxn id="175" idx="2"/>
          </p:cNvCxnSpPr>
          <p:nvPr/>
        </p:nvCxnSpPr>
        <p:spPr>
          <a:xfrm rot="5400000" flipH="1" flipV="1">
            <a:off x="4109300" y="1582533"/>
            <a:ext cx="1352402" cy="460073"/>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6" name="Connector: Elbow 185">
            <a:extLst>
              <a:ext uri="{FF2B5EF4-FFF2-40B4-BE49-F238E27FC236}">
                <a16:creationId xmlns:a16="http://schemas.microsoft.com/office/drawing/2014/main" id="{588C7777-68DB-4196-8C02-837F404C6ADB}"/>
              </a:ext>
            </a:extLst>
          </p:cNvPr>
          <p:cNvCxnSpPr>
            <a:cxnSpLocks/>
            <a:stCxn id="177" idx="0"/>
            <a:endCxn id="174" idx="2"/>
          </p:cNvCxnSpPr>
          <p:nvPr/>
        </p:nvCxnSpPr>
        <p:spPr>
          <a:xfrm rot="16200000" flipV="1">
            <a:off x="3678386" y="1611691"/>
            <a:ext cx="1352402" cy="40175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89" name="Rectangle 188">
            <a:extLst>
              <a:ext uri="{FF2B5EF4-FFF2-40B4-BE49-F238E27FC236}">
                <a16:creationId xmlns:a16="http://schemas.microsoft.com/office/drawing/2014/main" id="{BE7D2DE9-7732-4DBA-B331-68D9C7AC4148}"/>
              </a:ext>
            </a:extLst>
          </p:cNvPr>
          <p:cNvSpPr/>
          <p:nvPr/>
        </p:nvSpPr>
        <p:spPr>
          <a:xfrm>
            <a:off x="2913100" y="235563"/>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SW MNGT Module</a:t>
            </a:r>
          </a:p>
        </p:txBody>
      </p:sp>
      <p:sp>
        <p:nvSpPr>
          <p:cNvPr id="190" name="Rectangle 189">
            <a:extLst>
              <a:ext uri="{FF2B5EF4-FFF2-40B4-BE49-F238E27FC236}">
                <a16:creationId xmlns:a16="http://schemas.microsoft.com/office/drawing/2014/main" id="{D56DC2F6-699C-4EF9-9070-77BBCEE55464}"/>
              </a:ext>
            </a:extLst>
          </p:cNvPr>
          <p:cNvSpPr/>
          <p:nvPr/>
        </p:nvSpPr>
        <p:spPr>
          <a:xfrm>
            <a:off x="2918987" y="1226656"/>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 473</a:t>
            </a:r>
          </a:p>
        </p:txBody>
      </p:sp>
      <p:sp>
        <p:nvSpPr>
          <p:cNvPr id="195" name="Rectangle 194">
            <a:extLst>
              <a:ext uri="{FF2B5EF4-FFF2-40B4-BE49-F238E27FC236}">
                <a16:creationId xmlns:a16="http://schemas.microsoft.com/office/drawing/2014/main" id="{B8F2632E-7D0B-4757-AD01-C62A09C95CB5}"/>
              </a:ext>
            </a:extLst>
          </p:cNvPr>
          <p:cNvSpPr/>
          <p:nvPr/>
        </p:nvSpPr>
        <p:spPr>
          <a:xfrm>
            <a:off x="2918987" y="878917"/>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471</a:t>
            </a:r>
          </a:p>
        </p:txBody>
      </p:sp>
      <p:sp>
        <p:nvSpPr>
          <p:cNvPr id="196" name="Rectangle 195">
            <a:extLst>
              <a:ext uri="{FF2B5EF4-FFF2-40B4-BE49-F238E27FC236}">
                <a16:creationId xmlns:a16="http://schemas.microsoft.com/office/drawing/2014/main" id="{63E00C63-09EB-4A67-9B18-C3D2092F380F}"/>
              </a:ext>
            </a:extLst>
          </p:cNvPr>
          <p:cNvSpPr/>
          <p:nvPr/>
        </p:nvSpPr>
        <p:spPr>
          <a:xfrm>
            <a:off x="3388282" y="2026757"/>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CIT 380</a:t>
            </a:r>
          </a:p>
        </p:txBody>
      </p:sp>
      <p:sp>
        <p:nvSpPr>
          <p:cNvPr id="197" name="Rectangle 196">
            <a:extLst>
              <a:ext uri="{FF2B5EF4-FFF2-40B4-BE49-F238E27FC236}">
                <a16:creationId xmlns:a16="http://schemas.microsoft.com/office/drawing/2014/main" id="{9280556B-81C5-4FFD-A900-FA7AFD00AA6C}"/>
              </a:ext>
            </a:extLst>
          </p:cNvPr>
          <p:cNvSpPr/>
          <p:nvPr/>
        </p:nvSpPr>
        <p:spPr>
          <a:xfrm>
            <a:off x="2918988" y="2853581"/>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272</a:t>
            </a:r>
          </a:p>
        </p:txBody>
      </p:sp>
      <p:cxnSp>
        <p:nvCxnSpPr>
          <p:cNvPr id="198" name="Connector: Elbow 197">
            <a:extLst>
              <a:ext uri="{FF2B5EF4-FFF2-40B4-BE49-F238E27FC236}">
                <a16:creationId xmlns:a16="http://schemas.microsoft.com/office/drawing/2014/main" id="{7CFB0393-1D41-4305-9C63-E358697957DC}"/>
              </a:ext>
            </a:extLst>
          </p:cNvPr>
          <p:cNvCxnSpPr>
            <a:cxnSpLocks/>
            <a:stCxn id="197" idx="0"/>
            <a:endCxn id="190" idx="2"/>
          </p:cNvCxnSpPr>
          <p:nvPr/>
        </p:nvCxnSpPr>
        <p:spPr>
          <a:xfrm rot="16200000" flipV="1">
            <a:off x="2633747" y="2168843"/>
            <a:ext cx="1369474" cy="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4" name="Connector: Elbow 203">
            <a:extLst>
              <a:ext uri="{FF2B5EF4-FFF2-40B4-BE49-F238E27FC236}">
                <a16:creationId xmlns:a16="http://schemas.microsoft.com/office/drawing/2014/main" id="{2036D79B-73D7-44C5-B256-E4CE23A1E7EA}"/>
              </a:ext>
            </a:extLst>
          </p:cNvPr>
          <p:cNvCxnSpPr>
            <a:cxnSpLocks/>
            <a:stCxn id="5" idx="0"/>
            <a:endCxn id="197" idx="2"/>
          </p:cNvCxnSpPr>
          <p:nvPr/>
        </p:nvCxnSpPr>
        <p:spPr>
          <a:xfrm rot="5400000" flipH="1" flipV="1">
            <a:off x="1745366" y="4678262"/>
            <a:ext cx="3140348" cy="588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10" name="Rectangle 209">
            <a:extLst>
              <a:ext uri="{FF2B5EF4-FFF2-40B4-BE49-F238E27FC236}">
                <a16:creationId xmlns:a16="http://schemas.microsoft.com/office/drawing/2014/main" id="{5158F2C9-DC1D-43AD-8C1C-2F29B932A060}"/>
              </a:ext>
            </a:extLst>
          </p:cNvPr>
          <p:cNvSpPr/>
          <p:nvPr/>
        </p:nvSpPr>
        <p:spPr>
          <a:xfrm>
            <a:off x="34759" y="231222"/>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EMD Cert</a:t>
            </a:r>
          </a:p>
        </p:txBody>
      </p:sp>
      <p:sp>
        <p:nvSpPr>
          <p:cNvPr id="211" name="Rectangle 210">
            <a:extLst>
              <a:ext uri="{FF2B5EF4-FFF2-40B4-BE49-F238E27FC236}">
                <a16:creationId xmlns:a16="http://schemas.microsoft.com/office/drawing/2014/main" id="{BC0A9025-1CE4-4E77-9E51-21940CF57BB9}"/>
              </a:ext>
            </a:extLst>
          </p:cNvPr>
          <p:cNvSpPr/>
          <p:nvPr/>
        </p:nvSpPr>
        <p:spPr>
          <a:xfrm>
            <a:off x="512742" y="516144"/>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361</a:t>
            </a:r>
          </a:p>
        </p:txBody>
      </p:sp>
      <p:sp>
        <p:nvSpPr>
          <p:cNvPr id="212" name="Rectangle 211">
            <a:extLst>
              <a:ext uri="{FF2B5EF4-FFF2-40B4-BE49-F238E27FC236}">
                <a16:creationId xmlns:a16="http://schemas.microsoft.com/office/drawing/2014/main" id="{ED76A58E-A7F5-4F9F-B01E-1D419413D5C0}"/>
              </a:ext>
            </a:extLst>
          </p:cNvPr>
          <p:cNvSpPr/>
          <p:nvPr/>
        </p:nvSpPr>
        <p:spPr>
          <a:xfrm>
            <a:off x="-11198" y="1070930"/>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324</a:t>
            </a:r>
          </a:p>
        </p:txBody>
      </p:sp>
      <p:sp>
        <p:nvSpPr>
          <p:cNvPr id="213" name="Rectangle 212">
            <a:extLst>
              <a:ext uri="{FF2B5EF4-FFF2-40B4-BE49-F238E27FC236}">
                <a16:creationId xmlns:a16="http://schemas.microsoft.com/office/drawing/2014/main" id="{C11318A3-39A0-4B9E-8570-9765DCBC118B}"/>
              </a:ext>
            </a:extLst>
          </p:cNvPr>
          <p:cNvSpPr/>
          <p:nvPr/>
        </p:nvSpPr>
        <p:spPr>
          <a:xfrm>
            <a:off x="520878" y="1448578"/>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260</a:t>
            </a:r>
          </a:p>
        </p:txBody>
      </p:sp>
      <p:cxnSp>
        <p:nvCxnSpPr>
          <p:cNvPr id="214" name="Connector: Elbow 213">
            <a:extLst>
              <a:ext uri="{FF2B5EF4-FFF2-40B4-BE49-F238E27FC236}">
                <a16:creationId xmlns:a16="http://schemas.microsoft.com/office/drawing/2014/main" id="{0759BF73-FF76-402A-859B-0C7D639B834C}"/>
              </a:ext>
            </a:extLst>
          </p:cNvPr>
          <p:cNvCxnSpPr>
            <a:cxnSpLocks/>
            <a:stCxn id="213" idx="0"/>
            <a:endCxn id="211" idx="2"/>
          </p:cNvCxnSpPr>
          <p:nvPr/>
        </p:nvCxnSpPr>
        <p:spPr>
          <a:xfrm rot="16200000" flipV="1">
            <a:off x="578815" y="1107019"/>
            <a:ext cx="674983" cy="813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17" name="Rectangle 216">
            <a:extLst>
              <a:ext uri="{FF2B5EF4-FFF2-40B4-BE49-F238E27FC236}">
                <a16:creationId xmlns:a16="http://schemas.microsoft.com/office/drawing/2014/main" id="{5C318684-B37B-4246-95EE-496805FB9C4E}"/>
              </a:ext>
            </a:extLst>
          </p:cNvPr>
          <p:cNvSpPr/>
          <p:nvPr/>
        </p:nvSpPr>
        <p:spPr>
          <a:xfrm>
            <a:off x="-90222" y="6584153"/>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160</a:t>
            </a:r>
          </a:p>
        </p:txBody>
      </p:sp>
      <p:cxnSp>
        <p:nvCxnSpPr>
          <p:cNvPr id="218" name="Connector: Elbow 217">
            <a:extLst>
              <a:ext uri="{FF2B5EF4-FFF2-40B4-BE49-F238E27FC236}">
                <a16:creationId xmlns:a16="http://schemas.microsoft.com/office/drawing/2014/main" id="{F6A2EA1B-587C-4E3B-BB7E-C0A0AED72189}"/>
              </a:ext>
            </a:extLst>
          </p:cNvPr>
          <p:cNvCxnSpPr>
            <a:cxnSpLocks/>
            <a:stCxn id="217" idx="0"/>
            <a:endCxn id="212" idx="2"/>
          </p:cNvCxnSpPr>
          <p:nvPr/>
        </p:nvCxnSpPr>
        <p:spPr>
          <a:xfrm rot="5400000" flipH="1" flipV="1">
            <a:off x="-2279100" y="3916755"/>
            <a:ext cx="5255772" cy="79024"/>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23" name="Connector: Elbow 222">
            <a:extLst>
              <a:ext uri="{FF2B5EF4-FFF2-40B4-BE49-F238E27FC236}">
                <a16:creationId xmlns:a16="http://schemas.microsoft.com/office/drawing/2014/main" id="{58C7C7AD-D350-43B3-946F-13367DAC8129}"/>
              </a:ext>
            </a:extLst>
          </p:cNvPr>
          <p:cNvCxnSpPr>
            <a:cxnSpLocks/>
            <a:stCxn id="237" idx="0"/>
            <a:endCxn id="213" idx="2"/>
          </p:cNvCxnSpPr>
          <p:nvPr/>
        </p:nvCxnSpPr>
        <p:spPr>
          <a:xfrm rot="5400000" flipH="1" flipV="1">
            <a:off x="675661" y="1945139"/>
            <a:ext cx="483822" cy="5603"/>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30" name="Connector: Elbow 229">
            <a:extLst>
              <a:ext uri="{FF2B5EF4-FFF2-40B4-BE49-F238E27FC236}">
                <a16:creationId xmlns:a16="http://schemas.microsoft.com/office/drawing/2014/main" id="{6E35DFD0-DB90-4129-AFDD-87B7BCD3CF19}"/>
              </a:ext>
            </a:extLst>
          </p:cNvPr>
          <p:cNvCxnSpPr>
            <a:cxnSpLocks/>
            <a:stCxn id="237" idx="1"/>
            <a:endCxn id="212" idx="2"/>
          </p:cNvCxnSpPr>
          <p:nvPr/>
        </p:nvCxnSpPr>
        <p:spPr>
          <a:xfrm rot="10800000">
            <a:off x="388299" y="1328381"/>
            <a:ext cx="126977" cy="990196"/>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237" name="Rectangle 236">
            <a:extLst>
              <a:ext uri="{FF2B5EF4-FFF2-40B4-BE49-F238E27FC236}">
                <a16:creationId xmlns:a16="http://schemas.microsoft.com/office/drawing/2014/main" id="{3BC2930D-A9DB-44B7-B65A-FFDBA9851408}"/>
              </a:ext>
            </a:extLst>
          </p:cNvPr>
          <p:cNvSpPr/>
          <p:nvPr/>
        </p:nvSpPr>
        <p:spPr>
          <a:xfrm>
            <a:off x="515275" y="2189851"/>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240</a:t>
            </a:r>
          </a:p>
        </p:txBody>
      </p:sp>
      <p:cxnSp>
        <p:nvCxnSpPr>
          <p:cNvPr id="238" name="Connector: Elbow 237">
            <a:extLst>
              <a:ext uri="{FF2B5EF4-FFF2-40B4-BE49-F238E27FC236}">
                <a16:creationId xmlns:a16="http://schemas.microsoft.com/office/drawing/2014/main" id="{C403BA86-513F-49D6-BF1F-5F50A92A2221}"/>
              </a:ext>
            </a:extLst>
          </p:cNvPr>
          <p:cNvCxnSpPr>
            <a:cxnSpLocks/>
            <a:stCxn id="14" idx="0"/>
            <a:endCxn id="213" idx="3"/>
          </p:cNvCxnSpPr>
          <p:nvPr/>
        </p:nvCxnSpPr>
        <p:spPr>
          <a:xfrm rot="16200000" flipV="1">
            <a:off x="44122" y="2853052"/>
            <a:ext cx="2681389" cy="1298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8" name="Connector: Elbow 247">
            <a:extLst>
              <a:ext uri="{FF2B5EF4-FFF2-40B4-BE49-F238E27FC236}">
                <a16:creationId xmlns:a16="http://schemas.microsoft.com/office/drawing/2014/main" id="{0552AD43-C83F-4060-B128-41374364D18E}"/>
              </a:ext>
            </a:extLst>
          </p:cNvPr>
          <p:cNvCxnSpPr>
            <a:cxnSpLocks/>
            <a:stCxn id="3" idx="0"/>
            <a:endCxn id="237" idx="2"/>
          </p:cNvCxnSpPr>
          <p:nvPr/>
        </p:nvCxnSpPr>
        <p:spPr>
          <a:xfrm rot="16200000" flipV="1">
            <a:off x="-982999" y="4345072"/>
            <a:ext cx="3807928" cy="1238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1" name="Connector: Elbow 260">
            <a:extLst>
              <a:ext uri="{FF2B5EF4-FFF2-40B4-BE49-F238E27FC236}">
                <a16:creationId xmlns:a16="http://schemas.microsoft.com/office/drawing/2014/main" id="{9C0FC3BD-DBCD-4934-943F-107325627A30}"/>
              </a:ext>
            </a:extLst>
          </p:cNvPr>
          <p:cNvCxnSpPr>
            <a:cxnSpLocks/>
            <a:stCxn id="217" idx="0"/>
            <a:endCxn id="213" idx="1"/>
          </p:cNvCxnSpPr>
          <p:nvPr/>
        </p:nvCxnSpPr>
        <p:spPr>
          <a:xfrm rot="5400000" flipH="1" flipV="1">
            <a:off x="-2088348" y="3974927"/>
            <a:ext cx="5006849" cy="211604"/>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66" name="Connector: Elbow 265">
            <a:extLst>
              <a:ext uri="{FF2B5EF4-FFF2-40B4-BE49-F238E27FC236}">
                <a16:creationId xmlns:a16="http://schemas.microsoft.com/office/drawing/2014/main" id="{980A205D-34D2-4919-B144-5FDA9D4ACFE9}"/>
              </a:ext>
            </a:extLst>
          </p:cNvPr>
          <p:cNvCxnSpPr>
            <a:cxnSpLocks/>
            <a:stCxn id="13" idx="0"/>
            <a:endCxn id="14" idx="2"/>
          </p:cNvCxnSpPr>
          <p:nvPr/>
        </p:nvCxnSpPr>
        <p:spPr>
          <a:xfrm rot="16200000" flipV="1">
            <a:off x="3859741" y="2106166"/>
            <a:ext cx="483746" cy="530370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71" name="Rectangle 270">
            <a:extLst>
              <a:ext uri="{FF2B5EF4-FFF2-40B4-BE49-F238E27FC236}">
                <a16:creationId xmlns:a16="http://schemas.microsoft.com/office/drawing/2014/main" id="{38656093-038A-4680-89D4-99E10C968639}"/>
              </a:ext>
            </a:extLst>
          </p:cNvPr>
          <p:cNvSpPr/>
          <p:nvPr/>
        </p:nvSpPr>
        <p:spPr>
          <a:xfrm>
            <a:off x="2037199" y="1188226"/>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341</a:t>
            </a:r>
          </a:p>
        </p:txBody>
      </p:sp>
      <p:sp>
        <p:nvSpPr>
          <p:cNvPr id="272" name="Rectangle 271">
            <a:extLst>
              <a:ext uri="{FF2B5EF4-FFF2-40B4-BE49-F238E27FC236}">
                <a16:creationId xmlns:a16="http://schemas.microsoft.com/office/drawing/2014/main" id="{B8BD595F-8D68-4916-8742-485AE4D5F6A7}"/>
              </a:ext>
            </a:extLst>
          </p:cNvPr>
          <p:cNvSpPr/>
          <p:nvPr/>
        </p:nvSpPr>
        <p:spPr>
          <a:xfrm>
            <a:off x="1648635" y="231222"/>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Web Cert</a:t>
            </a:r>
          </a:p>
        </p:txBody>
      </p:sp>
      <p:sp>
        <p:nvSpPr>
          <p:cNvPr id="273" name="Rectangle 272">
            <a:extLst>
              <a:ext uri="{FF2B5EF4-FFF2-40B4-BE49-F238E27FC236}">
                <a16:creationId xmlns:a16="http://schemas.microsoft.com/office/drawing/2014/main" id="{AFF1333B-D253-432C-9AD2-FB1947C64D37}"/>
              </a:ext>
            </a:extLst>
          </p:cNvPr>
          <p:cNvSpPr/>
          <p:nvPr/>
        </p:nvSpPr>
        <p:spPr>
          <a:xfrm>
            <a:off x="2045825" y="1506724"/>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340</a:t>
            </a:r>
          </a:p>
        </p:txBody>
      </p:sp>
      <p:sp>
        <p:nvSpPr>
          <p:cNvPr id="274" name="Rectangle 273">
            <a:extLst>
              <a:ext uri="{FF2B5EF4-FFF2-40B4-BE49-F238E27FC236}">
                <a16:creationId xmlns:a16="http://schemas.microsoft.com/office/drawing/2014/main" id="{909C39D6-072F-4FAD-9FD6-D19BCEA8879A}"/>
              </a:ext>
            </a:extLst>
          </p:cNvPr>
          <p:cNvSpPr/>
          <p:nvPr/>
        </p:nvSpPr>
        <p:spPr>
          <a:xfrm>
            <a:off x="2041942" y="1829031"/>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WDD 330</a:t>
            </a:r>
          </a:p>
        </p:txBody>
      </p:sp>
      <p:sp>
        <p:nvSpPr>
          <p:cNvPr id="275" name="Rectangle 274">
            <a:extLst>
              <a:ext uri="{FF2B5EF4-FFF2-40B4-BE49-F238E27FC236}">
                <a16:creationId xmlns:a16="http://schemas.microsoft.com/office/drawing/2014/main" id="{749F1E98-54B7-4504-B6D4-BB671777C974}"/>
              </a:ext>
            </a:extLst>
          </p:cNvPr>
          <p:cNvSpPr/>
          <p:nvPr/>
        </p:nvSpPr>
        <p:spPr>
          <a:xfrm>
            <a:off x="1504669" y="2151339"/>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WDD 230</a:t>
            </a:r>
          </a:p>
        </p:txBody>
      </p:sp>
      <p:cxnSp>
        <p:nvCxnSpPr>
          <p:cNvPr id="276" name="Connector: Elbow 275">
            <a:extLst>
              <a:ext uri="{FF2B5EF4-FFF2-40B4-BE49-F238E27FC236}">
                <a16:creationId xmlns:a16="http://schemas.microsoft.com/office/drawing/2014/main" id="{FC207203-E121-424D-B207-A9845B1AAB96}"/>
              </a:ext>
            </a:extLst>
          </p:cNvPr>
          <p:cNvCxnSpPr>
            <a:cxnSpLocks/>
            <a:stCxn id="275" idx="0"/>
            <a:endCxn id="271" idx="1"/>
          </p:cNvCxnSpPr>
          <p:nvPr/>
        </p:nvCxnSpPr>
        <p:spPr>
          <a:xfrm rot="5400000" flipH="1" flipV="1">
            <a:off x="1553489" y="1667629"/>
            <a:ext cx="834387" cy="13303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0" name="Connector: Elbow 279">
            <a:extLst>
              <a:ext uri="{FF2B5EF4-FFF2-40B4-BE49-F238E27FC236}">
                <a16:creationId xmlns:a16="http://schemas.microsoft.com/office/drawing/2014/main" id="{13DC827A-8FC2-47A8-8EB0-4D085F2C6971}"/>
              </a:ext>
            </a:extLst>
          </p:cNvPr>
          <p:cNvCxnSpPr>
            <a:cxnSpLocks/>
            <a:stCxn id="275" idx="0"/>
            <a:endCxn id="274" idx="1"/>
          </p:cNvCxnSpPr>
          <p:nvPr/>
        </p:nvCxnSpPr>
        <p:spPr>
          <a:xfrm rot="5400000" flipH="1" flipV="1">
            <a:off x="1876262" y="1985660"/>
            <a:ext cx="193582" cy="13777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3" name="Connector: Elbow 282">
            <a:extLst>
              <a:ext uri="{FF2B5EF4-FFF2-40B4-BE49-F238E27FC236}">
                <a16:creationId xmlns:a16="http://schemas.microsoft.com/office/drawing/2014/main" id="{E318D3D0-1157-4E28-8659-8E31BB6203A2}"/>
              </a:ext>
            </a:extLst>
          </p:cNvPr>
          <p:cNvCxnSpPr>
            <a:cxnSpLocks/>
            <a:stCxn id="275" idx="0"/>
            <a:endCxn id="273" idx="1"/>
          </p:cNvCxnSpPr>
          <p:nvPr/>
        </p:nvCxnSpPr>
        <p:spPr>
          <a:xfrm rot="5400000" flipH="1" flipV="1">
            <a:off x="1717051" y="1822565"/>
            <a:ext cx="515889" cy="14166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8" name="Connector: Elbow 287">
            <a:extLst>
              <a:ext uri="{FF2B5EF4-FFF2-40B4-BE49-F238E27FC236}">
                <a16:creationId xmlns:a16="http://schemas.microsoft.com/office/drawing/2014/main" id="{85D99067-3F8E-4404-9DCD-8C976E2AB770}"/>
              </a:ext>
            </a:extLst>
          </p:cNvPr>
          <p:cNvCxnSpPr>
            <a:cxnSpLocks/>
            <a:stCxn id="4" idx="0"/>
            <a:endCxn id="275" idx="2"/>
          </p:cNvCxnSpPr>
          <p:nvPr/>
        </p:nvCxnSpPr>
        <p:spPr>
          <a:xfrm rot="5400000" flipH="1" flipV="1">
            <a:off x="144522" y="4168432"/>
            <a:ext cx="3519284" cy="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92" name="Rectangle 291">
            <a:extLst>
              <a:ext uri="{FF2B5EF4-FFF2-40B4-BE49-F238E27FC236}">
                <a16:creationId xmlns:a16="http://schemas.microsoft.com/office/drawing/2014/main" id="{8DBF51AD-B148-4B8C-B881-FF3E022001C8}"/>
              </a:ext>
            </a:extLst>
          </p:cNvPr>
          <p:cNvSpPr/>
          <p:nvPr/>
        </p:nvSpPr>
        <p:spPr>
          <a:xfrm>
            <a:off x="2045824" y="2464149"/>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CIT 225</a:t>
            </a:r>
          </a:p>
        </p:txBody>
      </p:sp>
      <p:cxnSp>
        <p:nvCxnSpPr>
          <p:cNvPr id="293" name="Connector: Elbow 292">
            <a:extLst>
              <a:ext uri="{FF2B5EF4-FFF2-40B4-BE49-F238E27FC236}">
                <a16:creationId xmlns:a16="http://schemas.microsoft.com/office/drawing/2014/main" id="{A81F1322-72E5-4F37-8478-38D96E177101}"/>
              </a:ext>
            </a:extLst>
          </p:cNvPr>
          <p:cNvCxnSpPr>
            <a:cxnSpLocks/>
            <a:stCxn id="7" idx="0"/>
            <a:endCxn id="292" idx="2"/>
          </p:cNvCxnSpPr>
          <p:nvPr/>
        </p:nvCxnSpPr>
        <p:spPr>
          <a:xfrm rot="16200000" flipV="1">
            <a:off x="685496" y="4481424"/>
            <a:ext cx="3527552" cy="7904"/>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96" name="Connector: Elbow 295">
            <a:extLst>
              <a:ext uri="{FF2B5EF4-FFF2-40B4-BE49-F238E27FC236}">
                <a16:creationId xmlns:a16="http://schemas.microsoft.com/office/drawing/2014/main" id="{E06EF201-A249-44B5-8440-73972E0142BD}"/>
              </a:ext>
            </a:extLst>
          </p:cNvPr>
          <p:cNvCxnSpPr>
            <a:cxnSpLocks/>
            <a:stCxn id="13" idx="0"/>
            <a:endCxn id="292" idx="2"/>
          </p:cNvCxnSpPr>
          <p:nvPr/>
        </p:nvCxnSpPr>
        <p:spPr>
          <a:xfrm rot="16200000" flipV="1">
            <a:off x="3460248" y="1706672"/>
            <a:ext cx="2278290" cy="4308145"/>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304" name="Rectangle 303">
            <a:extLst>
              <a:ext uri="{FF2B5EF4-FFF2-40B4-BE49-F238E27FC236}">
                <a16:creationId xmlns:a16="http://schemas.microsoft.com/office/drawing/2014/main" id="{C3E69133-EEFB-4C65-8DA5-080FD25C2E70}"/>
              </a:ext>
            </a:extLst>
          </p:cNvPr>
          <p:cNvSpPr/>
          <p:nvPr/>
        </p:nvSpPr>
        <p:spPr>
          <a:xfrm>
            <a:off x="5511561" y="222426"/>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Design Cert</a:t>
            </a:r>
          </a:p>
        </p:txBody>
      </p:sp>
      <p:sp>
        <p:nvSpPr>
          <p:cNvPr id="305" name="Rectangle 304">
            <a:extLst>
              <a:ext uri="{FF2B5EF4-FFF2-40B4-BE49-F238E27FC236}">
                <a16:creationId xmlns:a16="http://schemas.microsoft.com/office/drawing/2014/main" id="{040917D2-C8E8-4B4C-9E7B-298283C51866}"/>
              </a:ext>
            </a:extLst>
          </p:cNvPr>
          <p:cNvSpPr/>
          <p:nvPr/>
        </p:nvSpPr>
        <p:spPr>
          <a:xfrm>
            <a:off x="5511561" y="50714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430</a:t>
            </a:r>
          </a:p>
        </p:txBody>
      </p:sp>
      <p:cxnSp>
        <p:nvCxnSpPr>
          <p:cNvPr id="335" name="Connector: Elbow 334">
            <a:extLst>
              <a:ext uri="{FF2B5EF4-FFF2-40B4-BE49-F238E27FC236}">
                <a16:creationId xmlns:a16="http://schemas.microsoft.com/office/drawing/2014/main" id="{AAAC9CDB-2474-48A8-827B-9C5482D9F171}"/>
              </a:ext>
            </a:extLst>
          </p:cNvPr>
          <p:cNvCxnSpPr>
            <a:cxnSpLocks/>
            <a:stCxn id="10" idx="0"/>
            <a:endCxn id="212" idx="3"/>
          </p:cNvCxnSpPr>
          <p:nvPr/>
        </p:nvCxnSpPr>
        <p:spPr>
          <a:xfrm rot="16200000" flipV="1">
            <a:off x="2957753" y="-970304"/>
            <a:ext cx="1614042" cy="595396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341" name="Rectangle 340">
            <a:extLst>
              <a:ext uri="{FF2B5EF4-FFF2-40B4-BE49-F238E27FC236}">
                <a16:creationId xmlns:a16="http://schemas.microsoft.com/office/drawing/2014/main" id="{78C17332-67A1-4CFC-8CB3-BDAC077BB28B}"/>
              </a:ext>
            </a:extLst>
          </p:cNvPr>
          <p:cNvSpPr/>
          <p:nvPr/>
        </p:nvSpPr>
        <p:spPr>
          <a:xfrm>
            <a:off x="5486331" y="869053"/>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331</a:t>
            </a:r>
          </a:p>
        </p:txBody>
      </p:sp>
      <p:cxnSp>
        <p:nvCxnSpPr>
          <p:cNvPr id="342" name="Connector: Elbow 341">
            <a:extLst>
              <a:ext uri="{FF2B5EF4-FFF2-40B4-BE49-F238E27FC236}">
                <a16:creationId xmlns:a16="http://schemas.microsoft.com/office/drawing/2014/main" id="{2871A3A9-AA75-4057-B2CC-BB63A59BAF1B}"/>
              </a:ext>
            </a:extLst>
          </p:cNvPr>
          <p:cNvCxnSpPr>
            <a:cxnSpLocks/>
            <a:stCxn id="9" idx="0"/>
            <a:endCxn id="305" idx="3"/>
          </p:cNvCxnSpPr>
          <p:nvPr/>
        </p:nvCxnSpPr>
        <p:spPr>
          <a:xfrm rot="16200000" flipV="1">
            <a:off x="6141543" y="804880"/>
            <a:ext cx="1263185" cy="92516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345" name="Rectangle 344">
            <a:extLst>
              <a:ext uri="{FF2B5EF4-FFF2-40B4-BE49-F238E27FC236}">
                <a16:creationId xmlns:a16="http://schemas.microsoft.com/office/drawing/2014/main" id="{4D4DFBBA-450A-427F-86AF-1BE2E61EF14F}"/>
              </a:ext>
            </a:extLst>
          </p:cNvPr>
          <p:cNvSpPr/>
          <p:nvPr/>
        </p:nvSpPr>
        <p:spPr>
          <a:xfrm>
            <a:off x="5483196" y="1697355"/>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231</a:t>
            </a:r>
          </a:p>
        </p:txBody>
      </p:sp>
      <p:sp>
        <p:nvSpPr>
          <p:cNvPr id="346" name="Rectangle 345">
            <a:extLst>
              <a:ext uri="{FF2B5EF4-FFF2-40B4-BE49-F238E27FC236}">
                <a16:creationId xmlns:a16="http://schemas.microsoft.com/office/drawing/2014/main" id="{2223E6A4-7421-4744-9447-31E999DE2F8B}"/>
              </a:ext>
            </a:extLst>
          </p:cNvPr>
          <p:cNvSpPr/>
          <p:nvPr/>
        </p:nvSpPr>
        <p:spPr>
          <a:xfrm>
            <a:off x="5476952" y="210931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230</a:t>
            </a:r>
          </a:p>
        </p:txBody>
      </p:sp>
      <p:sp>
        <p:nvSpPr>
          <p:cNvPr id="347" name="Rectangle 346">
            <a:extLst>
              <a:ext uri="{FF2B5EF4-FFF2-40B4-BE49-F238E27FC236}">
                <a16:creationId xmlns:a16="http://schemas.microsoft.com/office/drawing/2014/main" id="{21A19E02-AC8A-4ECC-9EB5-22D232DA1063}"/>
              </a:ext>
            </a:extLst>
          </p:cNvPr>
          <p:cNvSpPr/>
          <p:nvPr/>
        </p:nvSpPr>
        <p:spPr>
          <a:xfrm>
            <a:off x="5371087" y="4006679"/>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131</a:t>
            </a:r>
          </a:p>
        </p:txBody>
      </p:sp>
      <p:sp>
        <p:nvSpPr>
          <p:cNvPr id="348" name="Rectangle 347">
            <a:extLst>
              <a:ext uri="{FF2B5EF4-FFF2-40B4-BE49-F238E27FC236}">
                <a16:creationId xmlns:a16="http://schemas.microsoft.com/office/drawing/2014/main" id="{816DFFEF-EA7B-4D9C-9520-3AFF3540EB39}"/>
              </a:ext>
            </a:extLst>
          </p:cNvPr>
          <p:cNvSpPr/>
          <p:nvPr/>
        </p:nvSpPr>
        <p:spPr>
          <a:xfrm>
            <a:off x="5379801" y="447090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130</a:t>
            </a:r>
          </a:p>
        </p:txBody>
      </p:sp>
      <p:cxnSp>
        <p:nvCxnSpPr>
          <p:cNvPr id="349" name="Connector: Elbow 348">
            <a:extLst>
              <a:ext uri="{FF2B5EF4-FFF2-40B4-BE49-F238E27FC236}">
                <a16:creationId xmlns:a16="http://schemas.microsoft.com/office/drawing/2014/main" id="{733CE0BE-0CF0-4056-8947-C45B2663A457}"/>
              </a:ext>
            </a:extLst>
          </p:cNvPr>
          <p:cNvCxnSpPr>
            <a:cxnSpLocks/>
            <a:stCxn id="348" idx="0"/>
            <a:endCxn id="347" idx="2"/>
          </p:cNvCxnSpPr>
          <p:nvPr/>
        </p:nvCxnSpPr>
        <p:spPr>
          <a:xfrm rot="16200000" flipV="1">
            <a:off x="5671553" y="4363160"/>
            <a:ext cx="206774" cy="871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4" name="Connector: Elbow 353">
            <a:extLst>
              <a:ext uri="{FF2B5EF4-FFF2-40B4-BE49-F238E27FC236}">
                <a16:creationId xmlns:a16="http://schemas.microsoft.com/office/drawing/2014/main" id="{EC31A7AB-1A1C-4A66-9EFC-B981260F852C}"/>
              </a:ext>
            </a:extLst>
          </p:cNvPr>
          <p:cNvCxnSpPr>
            <a:cxnSpLocks/>
            <a:stCxn id="347" idx="0"/>
            <a:endCxn id="346" idx="2"/>
          </p:cNvCxnSpPr>
          <p:nvPr/>
        </p:nvCxnSpPr>
        <p:spPr>
          <a:xfrm rot="5400000" flipH="1" flipV="1">
            <a:off x="5003558" y="3133790"/>
            <a:ext cx="1639914" cy="10586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5" name="Connector: Elbow 364">
            <a:extLst>
              <a:ext uri="{FF2B5EF4-FFF2-40B4-BE49-F238E27FC236}">
                <a16:creationId xmlns:a16="http://schemas.microsoft.com/office/drawing/2014/main" id="{54A0BB7B-8685-42AD-BCB6-BD87801040BB}"/>
              </a:ext>
            </a:extLst>
          </p:cNvPr>
          <p:cNvCxnSpPr>
            <a:cxnSpLocks/>
            <a:stCxn id="13" idx="0"/>
            <a:endCxn id="347" idx="3"/>
          </p:cNvCxnSpPr>
          <p:nvPr/>
        </p:nvCxnSpPr>
        <p:spPr>
          <a:xfrm rot="16200000" flipV="1">
            <a:off x="6029530" y="4275954"/>
            <a:ext cx="864485" cy="58338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2" name="Connector: Elbow 371">
            <a:extLst>
              <a:ext uri="{FF2B5EF4-FFF2-40B4-BE49-F238E27FC236}">
                <a16:creationId xmlns:a16="http://schemas.microsoft.com/office/drawing/2014/main" id="{DD309DF2-11DC-453D-9C7E-98ABF9E8D6C2}"/>
              </a:ext>
            </a:extLst>
          </p:cNvPr>
          <p:cNvCxnSpPr>
            <a:cxnSpLocks/>
            <a:stCxn id="11" idx="1"/>
            <a:endCxn id="34" idx="3"/>
          </p:cNvCxnSpPr>
          <p:nvPr/>
        </p:nvCxnSpPr>
        <p:spPr>
          <a:xfrm rot="10800000" flipV="1">
            <a:off x="5670844" y="3638143"/>
            <a:ext cx="1157074" cy="1092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5" name="Connector: Elbow 384">
            <a:extLst>
              <a:ext uri="{FF2B5EF4-FFF2-40B4-BE49-F238E27FC236}">
                <a16:creationId xmlns:a16="http://schemas.microsoft.com/office/drawing/2014/main" id="{B3B1C52B-4D95-4FB5-8829-40D06C60C1A7}"/>
              </a:ext>
            </a:extLst>
          </p:cNvPr>
          <p:cNvCxnSpPr>
            <a:cxnSpLocks/>
            <a:stCxn id="34" idx="0"/>
            <a:endCxn id="346" idx="2"/>
          </p:cNvCxnSpPr>
          <p:nvPr/>
        </p:nvCxnSpPr>
        <p:spPr>
          <a:xfrm rot="5400000" flipH="1" flipV="1">
            <a:off x="4997111" y="2641003"/>
            <a:ext cx="1153574" cy="605099"/>
          </a:xfrm>
          <a:prstGeom prst="bentConnector3">
            <a:avLst>
              <a:gd name="adj1" fmla="val 2651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8" name="Connector: Elbow 387">
            <a:extLst>
              <a:ext uri="{FF2B5EF4-FFF2-40B4-BE49-F238E27FC236}">
                <a16:creationId xmlns:a16="http://schemas.microsoft.com/office/drawing/2014/main" id="{F753E2BB-C6A6-4223-8277-3199D5CCEA2E}"/>
              </a:ext>
            </a:extLst>
          </p:cNvPr>
          <p:cNvCxnSpPr>
            <a:cxnSpLocks/>
            <a:stCxn id="346" idx="0"/>
            <a:endCxn id="345" idx="2"/>
          </p:cNvCxnSpPr>
          <p:nvPr/>
        </p:nvCxnSpPr>
        <p:spPr>
          <a:xfrm rot="5400000" flipH="1" flipV="1">
            <a:off x="5802316" y="2028938"/>
            <a:ext cx="154508" cy="624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1" name="Connector: Elbow 390">
            <a:extLst>
              <a:ext uri="{FF2B5EF4-FFF2-40B4-BE49-F238E27FC236}">
                <a16:creationId xmlns:a16="http://schemas.microsoft.com/office/drawing/2014/main" id="{C8F6FD40-F73C-4BF7-B6CA-3760DC198078}"/>
              </a:ext>
            </a:extLst>
          </p:cNvPr>
          <p:cNvCxnSpPr>
            <a:cxnSpLocks/>
            <a:stCxn id="345" idx="0"/>
            <a:endCxn id="341" idx="2"/>
          </p:cNvCxnSpPr>
          <p:nvPr/>
        </p:nvCxnSpPr>
        <p:spPr>
          <a:xfrm rot="5400000" flipH="1" flipV="1">
            <a:off x="5598834" y="1410363"/>
            <a:ext cx="570851" cy="313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394" name="Rectangle 393">
            <a:extLst>
              <a:ext uri="{FF2B5EF4-FFF2-40B4-BE49-F238E27FC236}">
                <a16:creationId xmlns:a16="http://schemas.microsoft.com/office/drawing/2014/main" id="{F2806BC2-6644-4B72-9610-B12BD9ABAE35}"/>
              </a:ext>
            </a:extLst>
          </p:cNvPr>
          <p:cNvSpPr/>
          <p:nvPr/>
        </p:nvSpPr>
        <p:spPr>
          <a:xfrm>
            <a:off x="5943499" y="124594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232</a:t>
            </a:r>
          </a:p>
        </p:txBody>
      </p:sp>
      <p:cxnSp>
        <p:nvCxnSpPr>
          <p:cNvPr id="397" name="Connector: Elbow 396">
            <a:extLst>
              <a:ext uri="{FF2B5EF4-FFF2-40B4-BE49-F238E27FC236}">
                <a16:creationId xmlns:a16="http://schemas.microsoft.com/office/drawing/2014/main" id="{677B4EF9-6296-493A-BC7B-02D8941A1757}"/>
              </a:ext>
            </a:extLst>
          </p:cNvPr>
          <p:cNvCxnSpPr>
            <a:cxnSpLocks/>
            <a:stCxn id="345" idx="0"/>
            <a:endCxn id="394" idx="2"/>
          </p:cNvCxnSpPr>
          <p:nvPr/>
        </p:nvCxnSpPr>
        <p:spPr>
          <a:xfrm rot="5400000" flipH="1" flipV="1">
            <a:off x="6015863" y="1370224"/>
            <a:ext cx="193960" cy="460303"/>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0" name="Connector: Elbow 399">
            <a:extLst>
              <a:ext uri="{FF2B5EF4-FFF2-40B4-BE49-F238E27FC236}">
                <a16:creationId xmlns:a16="http://schemas.microsoft.com/office/drawing/2014/main" id="{E74265E8-584E-410F-A4D1-58585461C17B}"/>
              </a:ext>
            </a:extLst>
          </p:cNvPr>
          <p:cNvCxnSpPr>
            <a:cxnSpLocks/>
            <a:stCxn id="10" idx="0"/>
            <a:endCxn id="394" idx="2"/>
          </p:cNvCxnSpPr>
          <p:nvPr/>
        </p:nvCxnSpPr>
        <p:spPr>
          <a:xfrm rot="16200000" flipV="1">
            <a:off x="5887224" y="1959167"/>
            <a:ext cx="1310303" cy="39875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17" name="Rectangle 116">
            <a:extLst>
              <a:ext uri="{FF2B5EF4-FFF2-40B4-BE49-F238E27FC236}">
                <a16:creationId xmlns:a16="http://schemas.microsoft.com/office/drawing/2014/main" id="{92584B09-4F50-42C4-B0BE-1824124BAB17}"/>
              </a:ext>
            </a:extLst>
          </p:cNvPr>
          <p:cNvSpPr/>
          <p:nvPr/>
        </p:nvSpPr>
        <p:spPr>
          <a:xfrm>
            <a:off x="7366514" y="158338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398</a:t>
            </a:r>
          </a:p>
        </p:txBody>
      </p:sp>
      <p:cxnSp>
        <p:nvCxnSpPr>
          <p:cNvPr id="118" name="Connector: Elbow 117">
            <a:extLst>
              <a:ext uri="{FF2B5EF4-FFF2-40B4-BE49-F238E27FC236}">
                <a16:creationId xmlns:a16="http://schemas.microsoft.com/office/drawing/2014/main" id="{DFB317E7-5906-4E42-A09C-2B10CD2219A8}"/>
              </a:ext>
            </a:extLst>
          </p:cNvPr>
          <p:cNvCxnSpPr>
            <a:cxnSpLocks/>
            <a:stCxn id="9" idx="0"/>
            <a:endCxn id="117" idx="1"/>
          </p:cNvCxnSpPr>
          <p:nvPr/>
        </p:nvCxnSpPr>
        <p:spPr>
          <a:xfrm rot="5400000" flipH="1" flipV="1">
            <a:off x="7207646" y="1740187"/>
            <a:ext cx="186940" cy="13079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21" name="Rectangle 120">
            <a:extLst>
              <a:ext uri="{FF2B5EF4-FFF2-40B4-BE49-F238E27FC236}">
                <a16:creationId xmlns:a16="http://schemas.microsoft.com/office/drawing/2014/main" id="{2006E8C1-F98A-4AC2-9F62-4548D0A12314}"/>
              </a:ext>
            </a:extLst>
          </p:cNvPr>
          <p:cNvSpPr/>
          <p:nvPr/>
        </p:nvSpPr>
        <p:spPr>
          <a:xfrm>
            <a:off x="7367533" y="128155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499</a:t>
            </a:r>
          </a:p>
        </p:txBody>
      </p:sp>
      <p:cxnSp>
        <p:nvCxnSpPr>
          <p:cNvPr id="126" name="Connector: Elbow 125">
            <a:extLst>
              <a:ext uri="{FF2B5EF4-FFF2-40B4-BE49-F238E27FC236}">
                <a16:creationId xmlns:a16="http://schemas.microsoft.com/office/drawing/2014/main" id="{71759709-2389-495B-8592-A27D45CA6E6C}"/>
              </a:ext>
            </a:extLst>
          </p:cNvPr>
          <p:cNvCxnSpPr>
            <a:cxnSpLocks/>
            <a:stCxn id="9" idx="0"/>
            <a:endCxn id="121" idx="1"/>
          </p:cNvCxnSpPr>
          <p:nvPr/>
        </p:nvCxnSpPr>
        <p:spPr>
          <a:xfrm rot="5400000" flipH="1" flipV="1">
            <a:off x="7057238" y="1588761"/>
            <a:ext cx="488775" cy="13181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28" name="Rectangle 127">
            <a:extLst>
              <a:ext uri="{FF2B5EF4-FFF2-40B4-BE49-F238E27FC236}">
                <a16:creationId xmlns:a16="http://schemas.microsoft.com/office/drawing/2014/main" id="{F4159541-C5F1-4CC0-96F0-8651C2F87E03}"/>
              </a:ext>
            </a:extLst>
          </p:cNvPr>
          <p:cNvSpPr/>
          <p:nvPr/>
        </p:nvSpPr>
        <p:spPr>
          <a:xfrm>
            <a:off x="6672852" y="0"/>
            <a:ext cx="1085533" cy="58844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0"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 Tier Cert Programming Certificate</a:t>
            </a:r>
          </a:p>
        </p:txBody>
      </p:sp>
      <p:sp>
        <p:nvSpPr>
          <p:cNvPr id="130" name="Rectangle 129">
            <a:extLst>
              <a:ext uri="{FF2B5EF4-FFF2-40B4-BE49-F238E27FC236}">
                <a16:creationId xmlns:a16="http://schemas.microsoft.com/office/drawing/2014/main" id="{A7E88131-D1CF-4700-B73A-B8F0FFB9D972}"/>
              </a:ext>
            </a:extLst>
          </p:cNvPr>
          <p:cNvSpPr/>
          <p:nvPr/>
        </p:nvSpPr>
        <p:spPr>
          <a:xfrm>
            <a:off x="5123643" y="625137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171</a:t>
            </a:r>
          </a:p>
        </p:txBody>
      </p:sp>
      <p:sp>
        <p:nvSpPr>
          <p:cNvPr id="135" name="Rectangle 134">
            <a:extLst>
              <a:ext uri="{FF2B5EF4-FFF2-40B4-BE49-F238E27FC236}">
                <a16:creationId xmlns:a16="http://schemas.microsoft.com/office/drawing/2014/main" id="{A7E88131-D1CF-4700-B73A-B8F0FFB9D972}"/>
              </a:ext>
            </a:extLst>
          </p:cNvPr>
          <p:cNvSpPr/>
          <p:nvPr/>
        </p:nvSpPr>
        <p:spPr>
          <a:xfrm>
            <a:off x="6096000" y="5884767"/>
            <a:ext cx="1798731" cy="33080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200" b="1" i="0" u="none" strike="noStrike" kern="1200" cap="none" spc="0" normalizeH="0" baseline="30000" noProof="0" dirty="0">
                <a:ln>
                  <a:noFill/>
                </a:ln>
                <a:solidFill>
                  <a:srgbClr val="FF0000"/>
                </a:solidFill>
                <a:effectLst/>
                <a:uLnTx/>
                <a:uFillTx/>
                <a:latin typeface="Calibri" panose="020F0502020204030204"/>
                <a:ea typeface="+mn-ea"/>
                <a:cs typeface="+mn-cs"/>
              </a:rPr>
              <a:t>st</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Tier Cert. Fundamentals Certificate</a:t>
            </a:r>
          </a:p>
        </p:txBody>
      </p:sp>
      <p:cxnSp>
        <p:nvCxnSpPr>
          <p:cNvPr id="150" name="Connector: Elbow 148">
            <a:extLst>
              <a:ext uri="{FF2B5EF4-FFF2-40B4-BE49-F238E27FC236}">
                <a16:creationId xmlns:a16="http://schemas.microsoft.com/office/drawing/2014/main" id="{79CD342B-CF5A-4BF8-97A1-ED0B3792BC5D}"/>
              </a:ext>
            </a:extLst>
          </p:cNvPr>
          <p:cNvCxnSpPr>
            <a:cxnSpLocks/>
            <a:stCxn id="13" idx="0"/>
            <a:endCxn id="43" idx="2"/>
          </p:cNvCxnSpPr>
          <p:nvPr/>
        </p:nvCxnSpPr>
        <p:spPr>
          <a:xfrm rot="5400000" flipH="1" flipV="1">
            <a:off x="6393771" y="2906350"/>
            <a:ext cx="2453234" cy="173384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p:cNvSpPr/>
          <p:nvPr/>
        </p:nvSpPr>
        <p:spPr>
          <a:xfrm>
            <a:off x="1523058"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POC</a:t>
            </a:r>
          </a:p>
        </p:txBody>
      </p:sp>
      <p:sp>
        <p:nvSpPr>
          <p:cNvPr id="155" name="Rectangle 154"/>
          <p:cNvSpPr/>
          <p:nvPr/>
        </p:nvSpPr>
        <p:spPr>
          <a:xfrm>
            <a:off x="2887780"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POC</a:t>
            </a:r>
          </a:p>
        </p:txBody>
      </p:sp>
      <p:sp>
        <p:nvSpPr>
          <p:cNvPr id="156" name="Rectangle 155"/>
          <p:cNvSpPr/>
          <p:nvPr/>
        </p:nvSpPr>
        <p:spPr>
          <a:xfrm>
            <a:off x="4210954"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Clements</a:t>
            </a:r>
          </a:p>
        </p:txBody>
      </p:sp>
      <p:sp>
        <p:nvSpPr>
          <p:cNvPr id="157" name="Rectangle 156"/>
          <p:cNvSpPr/>
          <p:nvPr/>
        </p:nvSpPr>
        <p:spPr>
          <a:xfrm>
            <a:off x="5398351"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Helfrich</a:t>
            </a:r>
          </a:p>
        </p:txBody>
      </p:sp>
      <p:sp>
        <p:nvSpPr>
          <p:cNvPr id="158" name="Rectangle 157"/>
          <p:cNvSpPr/>
          <p:nvPr/>
        </p:nvSpPr>
        <p:spPr>
          <a:xfrm>
            <a:off x="6650216"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Burton</a:t>
            </a:r>
          </a:p>
        </p:txBody>
      </p:sp>
      <p:sp>
        <p:nvSpPr>
          <p:cNvPr id="159" name="Rectangle 158"/>
          <p:cNvSpPr/>
          <p:nvPr/>
        </p:nvSpPr>
        <p:spPr>
          <a:xfrm>
            <a:off x="170337" y="6913332"/>
            <a:ext cx="1129137"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Grimmett</a:t>
            </a:r>
          </a:p>
        </p:txBody>
      </p:sp>
      <p:sp>
        <p:nvSpPr>
          <p:cNvPr id="160" name="Rectangle 159"/>
          <p:cNvSpPr/>
          <p:nvPr/>
        </p:nvSpPr>
        <p:spPr>
          <a:xfrm>
            <a:off x="7894731" y="6904686"/>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POC</a:t>
            </a:r>
          </a:p>
        </p:txBody>
      </p:sp>
      <p:sp>
        <p:nvSpPr>
          <p:cNvPr id="161" name="Rectangle 160"/>
          <p:cNvSpPr/>
          <p:nvPr/>
        </p:nvSpPr>
        <p:spPr>
          <a:xfrm>
            <a:off x="10222792"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Neff</a:t>
            </a:r>
          </a:p>
        </p:txBody>
      </p:sp>
      <p:sp>
        <p:nvSpPr>
          <p:cNvPr id="162" name="Rectangle 161"/>
          <p:cNvSpPr/>
          <p:nvPr/>
        </p:nvSpPr>
        <p:spPr>
          <a:xfrm>
            <a:off x="11213402"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Barney</a:t>
            </a:r>
          </a:p>
        </p:txBody>
      </p:sp>
      <p:sp>
        <p:nvSpPr>
          <p:cNvPr id="141" name="Rectangle 140">
            <a:extLst>
              <a:ext uri="{FF2B5EF4-FFF2-40B4-BE49-F238E27FC236}">
                <a16:creationId xmlns:a16="http://schemas.microsoft.com/office/drawing/2014/main" id="{C82AECBA-8873-449C-83B0-62688E8ADC62}"/>
              </a:ext>
            </a:extLst>
          </p:cNvPr>
          <p:cNvSpPr/>
          <p:nvPr/>
        </p:nvSpPr>
        <p:spPr>
          <a:xfrm>
            <a:off x="7571301" y="6255231"/>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100</a:t>
            </a:r>
          </a:p>
        </p:txBody>
      </p:sp>
      <p:pic>
        <p:nvPicPr>
          <p:cNvPr id="26" name="Picture 25"/>
          <p:cNvPicPr>
            <a:picLocks noChangeAspect="1"/>
          </p:cNvPicPr>
          <p:nvPr/>
        </p:nvPicPr>
        <p:blipFill>
          <a:blip r:embed="rId3"/>
          <a:stretch>
            <a:fillRect/>
          </a:stretch>
        </p:blipFill>
        <p:spPr>
          <a:xfrm>
            <a:off x="767651" y="6436401"/>
            <a:ext cx="628650" cy="438150"/>
          </a:xfrm>
          <a:prstGeom prst="rect">
            <a:avLst/>
          </a:prstGeom>
        </p:spPr>
      </p:pic>
      <p:pic>
        <p:nvPicPr>
          <p:cNvPr id="144" name="Picture 143"/>
          <p:cNvPicPr>
            <a:picLocks noChangeAspect="1"/>
          </p:cNvPicPr>
          <p:nvPr/>
        </p:nvPicPr>
        <p:blipFill>
          <a:blip r:embed="rId4"/>
          <a:stretch>
            <a:fillRect/>
          </a:stretch>
        </p:blipFill>
        <p:spPr>
          <a:xfrm>
            <a:off x="1359345" y="6563534"/>
            <a:ext cx="1790700" cy="323850"/>
          </a:xfrm>
          <a:prstGeom prst="rect">
            <a:avLst/>
          </a:prstGeom>
        </p:spPr>
      </p:pic>
      <p:sp>
        <p:nvSpPr>
          <p:cNvPr id="30" name="TextBox 29">
            <a:extLst>
              <a:ext uri="{FF2B5EF4-FFF2-40B4-BE49-F238E27FC236}">
                <a16:creationId xmlns:a16="http://schemas.microsoft.com/office/drawing/2014/main" id="{05776A94-A6B3-411C-A754-C7DECEBC7EFD}"/>
              </a:ext>
            </a:extLst>
          </p:cNvPr>
          <p:cNvSpPr txBox="1"/>
          <p:nvPr/>
        </p:nvSpPr>
        <p:spPr>
          <a:xfrm>
            <a:off x="11421274" y="-38897"/>
            <a:ext cx="78919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v.2020.10</a:t>
            </a:r>
          </a:p>
        </p:txBody>
      </p:sp>
      <p:sp>
        <p:nvSpPr>
          <p:cNvPr id="32" name="Rectangle 31">
            <a:extLst>
              <a:ext uri="{FF2B5EF4-FFF2-40B4-BE49-F238E27FC236}">
                <a16:creationId xmlns:a16="http://schemas.microsoft.com/office/drawing/2014/main" id="{EB68ADBA-E7F0-4D66-8EC2-9C55A0847D09}"/>
              </a:ext>
            </a:extLst>
          </p:cNvPr>
          <p:cNvSpPr/>
          <p:nvPr/>
        </p:nvSpPr>
        <p:spPr>
          <a:xfrm>
            <a:off x="7249567" y="489210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121b</a:t>
            </a:r>
          </a:p>
        </p:txBody>
      </p:sp>
      <p:sp>
        <p:nvSpPr>
          <p:cNvPr id="34" name="Rectangle 33">
            <a:extLst>
              <a:ext uri="{FF2B5EF4-FFF2-40B4-BE49-F238E27FC236}">
                <a16:creationId xmlns:a16="http://schemas.microsoft.com/office/drawing/2014/main" id="{2DC84242-A1AE-4A68-AA80-65CE2C600A03}"/>
              </a:ext>
            </a:extLst>
          </p:cNvPr>
          <p:cNvSpPr/>
          <p:nvPr/>
        </p:nvSpPr>
        <p:spPr>
          <a:xfrm>
            <a:off x="4871853" y="3520339"/>
            <a:ext cx="798991" cy="257451"/>
          </a:xfrm>
          <a:prstGeom prst="rect">
            <a:avLst/>
          </a:prstGeom>
          <a:gradFill flip="none" rotWithShape="1">
            <a:gsLst>
              <a:gs pos="0">
                <a:schemeClr val="accent6">
                  <a:lumMod val="75000"/>
                </a:schemeClr>
              </a:gs>
              <a:gs pos="74000">
                <a:srgbClr val="7030A0"/>
              </a:gs>
              <a:gs pos="83000">
                <a:srgbClr val="7030A0"/>
              </a:gs>
              <a:gs pos="100000">
                <a:srgbClr val="7030A0"/>
              </a:gs>
            </a:gsLst>
            <a:lin ang="0" scaled="1"/>
            <a:tileRect/>
          </a:gra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CSE 220c</a:t>
            </a:r>
          </a:p>
        </p:txBody>
      </p:sp>
      <p:sp>
        <p:nvSpPr>
          <p:cNvPr id="48" name="TextBox 47">
            <a:extLst>
              <a:ext uri="{FF2B5EF4-FFF2-40B4-BE49-F238E27FC236}">
                <a16:creationId xmlns:a16="http://schemas.microsoft.com/office/drawing/2014/main" id="{344841A0-E769-43E9-8557-E96220233BE1}"/>
              </a:ext>
            </a:extLst>
          </p:cNvPr>
          <p:cNvSpPr txBox="1"/>
          <p:nvPr/>
        </p:nvSpPr>
        <p:spPr>
          <a:xfrm>
            <a:off x="3029758" y="6538657"/>
            <a:ext cx="54677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Solid lines indicate prerequisites; Dash line indicate OR prerequisites</a:t>
            </a:r>
          </a:p>
        </p:txBody>
      </p:sp>
      <p:pic>
        <p:nvPicPr>
          <p:cNvPr id="152" name="Picture 151">
            <a:extLst>
              <a:ext uri="{FF2B5EF4-FFF2-40B4-BE49-F238E27FC236}">
                <a16:creationId xmlns:a16="http://schemas.microsoft.com/office/drawing/2014/main" id="{E54D37C3-8360-4EBD-B5CE-960460D176F2}"/>
              </a:ext>
            </a:extLst>
          </p:cNvPr>
          <p:cNvPicPr>
            <a:picLocks noChangeAspect="1"/>
          </p:cNvPicPr>
          <p:nvPr/>
        </p:nvPicPr>
        <p:blipFill>
          <a:blip r:embed="rId5">
            <a:duotone>
              <a:prstClr val="black"/>
              <a:srgbClr val="D9C3A5">
                <a:tint val="50000"/>
                <a:satMod val="180000"/>
              </a:srgbClr>
            </a:duotone>
          </a:blip>
          <a:stretch>
            <a:fillRect/>
          </a:stretch>
        </p:blipFill>
        <p:spPr>
          <a:xfrm>
            <a:off x="17126" y="4767281"/>
            <a:ext cx="1371600" cy="724247"/>
          </a:xfrm>
          <a:prstGeom prst="rect">
            <a:avLst/>
          </a:prstGeom>
        </p:spPr>
      </p:pic>
      <p:pic>
        <p:nvPicPr>
          <p:cNvPr id="153" name="Picture 152">
            <a:extLst>
              <a:ext uri="{FF2B5EF4-FFF2-40B4-BE49-F238E27FC236}">
                <a16:creationId xmlns:a16="http://schemas.microsoft.com/office/drawing/2014/main" id="{507F702B-5464-4628-B48F-1B947B4A459A}"/>
              </a:ext>
            </a:extLst>
          </p:cNvPr>
          <p:cNvPicPr>
            <a:picLocks noChangeAspect="1"/>
          </p:cNvPicPr>
          <p:nvPr/>
        </p:nvPicPr>
        <p:blipFill>
          <a:blip r:embed="rId6">
            <a:duotone>
              <a:prstClr val="black"/>
              <a:schemeClr val="accent5">
                <a:tint val="45000"/>
                <a:satMod val="400000"/>
              </a:schemeClr>
            </a:duotone>
          </a:blip>
          <a:stretch>
            <a:fillRect/>
          </a:stretch>
        </p:blipFill>
        <p:spPr>
          <a:xfrm>
            <a:off x="2767729" y="4808224"/>
            <a:ext cx="1371600" cy="812867"/>
          </a:xfrm>
          <a:prstGeom prst="rect">
            <a:avLst/>
          </a:prstGeom>
        </p:spPr>
      </p:pic>
      <p:pic>
        <p:nvPicPr>
          <p:cNvPr id="163" name="Picture 162">
            <a:extLst>
              <a:ext uri="{FF2B5EF4-FFF2-40B4-BE49-F238E27FC236}">
                <a16:creationId xmlns:a16="http://schemas.microsoft.com/office/drawing/2014/main" id="{190BC78B-4036-4F82-95F6-EEE494C86ABB}"/>
              </a:ext>
            </a:extLst>
          </p:cNvPr>
          <p:cNvPicPr>
            <a:picLocks noChangeAspect="1"/>
          </p:cNvPicPr>
          <p:nvPr/>
        </p:nvPicPr>
        <p:blipFill>
          <a:blip r:embed="rId7">
            <a:duotone>
              <a:prstClr val="black"/>
              <a:schemeClr val="accent6">
                <a:tint val="45000"/>
                <a:satMod val="400000"/>
              </a:schemeClr>
            </a:duotone>
          </a:blip>
          <a:stretch>
            <a:fillRect/>
          </a:stretch>
        </p:blipFill>
        <p:spPr>
          <a:xfrm>
            <a:off x="4125527" y="4797342"/>
            <a:ext cx="1371600" cy="839498"/>
          </a:xfrm>
          <a:prstGeom prst="rect">
            <a:avLst/>
          </a:prstGeom>
        </p:spPr>
      </p:pic>
      <p:pic>
        <p:nvPicPr>
          <p:cNvPr id="164" name="Picture 163">
            <a:extLst>
              <a:ext uri="{FF2B5EF4-FFF2-40B4-BE49-F238E27FC236}">
                <a16:creationId xmlns:a16="http://schemas.microsoft.com/office/drawing/2014/main" id="{3CDE4E61-378B-4F44-947B-976374E78066}"/>
              </a:ext>
            </a:extLst>
          </p:cNvPr>
          <p:cNvPicPr>
            <a:picLocks noChangeAspect="1"/>
          </p:cNvPicPr>
          <p:nvPr/>
        </p:nvPicPr>
        <p:blipFill>
          <a:blip r:embed="rId8">
            <a:duotone>
              <a:prstClr val="black"/>
              <a:srgbClr val="7030A0">
                <a:tint val="45000"/>
                <a:satMod val="400000"/>
              </a:srgbClr>
            </a:duotone>
          </a:blip>
          <a:stretch>
            <a:fillRect/>
          </a:stretch>
        </p:blipFill>
        <p:spPr>
          <a:xfrm>
            <a:off x="5450502" y="4797342"/>
            <a:ext cx="1371600" cy="1073971"/>
          </a:xfrm>
          <a:prstGeom prst="rect">
            <a:avLst/>
          </a:prstGeom>
        </p:spPr>
      </p:pic>
      <p:sp>
        <p:nvSpPr>
          <p:cNvPr id="13" name="Rectangle 12">
            <a:extLst>
              <a:ext uri="{FF2B5EF4-FFF2-40B4-BE49-F238E27FC236}">
                <a16:creationId xmlns:a16="http://schemas.microsoft.com/office/drawing/2014/main" id="{CEFF2F50-F6C5-4F54-9F59-871121F3A368}"/>
              </a:ext>
            </a:extLst>
          </p:cNvPr>
          <p:cNvSpPr/>
          <p:nvPr/>
        </p:nvSpPr>
        <p:spPr>
          <a:xfrm>
            <a:off x="6353969" y="4999890"/>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111</a:t>
            </a:r>
          </a:p>
        </p:txBody>
      </p:sp>
      <p:sp>
        <p:nvSpPr>
          <p:cNvPr id="12" name="Rectangle 11">
            <a:extLst>
              <a:ext uri="{FF2B5EF4-FFF2-40B4-BE49-F238E27FC236}">
                <a16:creationId xmlns:a16="http://schemas.microsoft.com/office/drawing/2014/main" id="{438DB97E-8947-4D20-B5F6-E6B9B57E906C}"/>
              </a:ext>
            </a:extLst>
          </p:cNvPr>
          <p:cNvSpPr/>
          <p:nvPr/>
        </p:nvSpPr>
        <p:spPr>
          <a:xfrm>
            <a:off x="6353970" y="5573471"/>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110</a:t>
            </a:r>
          </a:p>
        </p:txBody>
      </p:sp>
      <p:pic>
        <p:nvPicPr>
          <p:cNvPr id="165" name="Picture 164">
            <a:extLst>
              <a:ext uri="{FF2B5EF4-FFF2-40B4-BE49-F238E27FC236}">
                <a16:creationId xmlns:a16="http://schemas.microsoft.com/office/drawing/2014/main" id="{B1AFF64B-BCCB-4D12-B207-B903B0ACADB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11200"/>
                    </a14:imgEffect>
                  </a14:imgLayer>
                </a14:imgProps>
              </a:ext>
            </a:extLst>
          </a:blip>
          <a:stretch>
            <a:fillRect/>
          </a:stretch>
        </p:blipFill>
        <p:spPr>
          <a:xfrm>
            <a:off x="1395480" y="4795034"/>
            <a:ext cx="1371600" cy="791650"/>
          </a:xfrm>
          <a:prstGeom prst="rect">
            <a:avLst/>
          </a:prstGeom>
        </p:spPr>
      </p:pic>
      <p:pic>
        <p:nvPicPr>
          <p:cNvPr id="166" name="Picture 165">
            <a:extLst>
              <a:ext uri="{FF2B5EF4-FFF2-40B4-BE49-F238E27FC236}">
                <a16:creationId xmlns:a16="http://schemas.microsoft.com/office/drawing/2014/main" id="{605AA6CF-E86F-4CF6-9754-514FBD2BEBB4}"/>
              </a:ext>
            </a:extLst>
          </p:cNvPr>
          <p:cNvPicPr>
            <a:picLocks noChangeAspect="1"/>
          </p:cNvPicPr>
          <p:nvPr/>
        </p:nvPicPr>
        <p:blipFill>
          <a:blip r:embed="rId11">
            <a:duotone>
              <a:prstClr val="black"/>
              <a:schemeClr val="accent5">
                <a:tint val="45000"/>
                <a:satMod val="400000"/>
              </a:schemeClr>
            </a:duotone>
          </a:blip>
          <a:stretch>
            <a:fillRect/>
          </a:stretch>
        </p:blipFill>
        <p:spPr>
          <a:xfrm>
            <a:off x="9389640" y="4801972"/>
            <a:ext cx="1371600" cy="626049"/>
          </a:xfrm>
          <a:prstGeom prst="rect">
            <a:avLst/>
          </a:prstGeom>
        </p:spPr>
      </p:pic>
      <p:pic>
        <p:nvPicPr>
          <p:cNvPr id="169" name="Picture 168">
            <a:extLst>
              <a:ext uri="{FF2B5EF4-FFF2-40B4-BE49-F238E27FC236}">
                <a16:creationId xmlns:a16="http://schemas.microsoft.com/office/drawing/2014/main" id="{4695A60F-0D33-4F5C-87F2-A44C2C4EE541}"/>
              </a:ext>
            </a:extLst>
          </p:cNvPr>
          <p:cNvPicPr>
            <a:picLocks noChangeAspect="1"/>
          </p:cNvPicPr>
          <p:nvPr/>
        </p:nvPicPr>
        <p:blipFill>
          <a:blip r:embed="rId12">
            <a:duotone>
              <a:prstClr val="black"/>
              <a:schemeClr val="accent1">
                <a:tint val="45000"/>
                <a:satMod val="400000"/>
              </a:schemeClr>
            </a:duotone>
          </a:blip>
          <a:stretch>
            <a:fillRect/>
          </a:stretch>
        </p:blipFill>
        <p:spPr>
          <a:xfrm>
            <a:off x="8001258" y="4642589"/>
            <a:ext cx="1371600" cy="836428"/>
          </a:xfrm>
          <a:prstGeom prst="rect">
            <a:avLst/>
          </a:prstGeom>
        </p:spPr>
      </p:pic>
      <p:pic>
        <p:nvPicPr>
          <p:cNvPr id="170" name="Picture 169">
            <a:extLst>
              <a:ext uri="{FF2B5EF4-FFF2-40B4-BE49-F238E27FC236}">
                <a16:creationId xmlns:a16="http://schemas.microsoft.com/office/drawing/2014/main" id="{667E4008-7B3A-4188-ACA8-A64A0223697F}"/>
              </a:ext>
            </a:extLst>
          </p:cNvPr>
          <p:cNvPicPr>
            <a:picLocks noChangeAspect="1"/>
          </p:cNvPicPr>
          <p:nvPr/>
        </p:nvPicPr>
        <p:blipFill>
          <a:blip r:embed="rId13">
            <a:duotone>
              <a:prstClr val="black"/>
              <a:schemeClr val="accent1">
                <a:tint val="45000"/>
                <a:satMod val="400000"/>
              </a:schemeClr>
            </a:duotone>
          </a:blip>
          <a:stretch>
            <a:fillRect/>
          </a:stretch>
        </p:blipFill>
        <p:spPr>
          <a:xfrm>
            <a:off x="10764351" y="4820510"/>
            <a:ext cx="1371600" cy="650266"/>
          </a:xfrm>
          <a:prstGeom prst="rect">
            <a:avLst/>
          </a:prstGeom>
        </p:spPr>
      </p:pic>
      <p:pic>
        <p:nvPicPr>
          <p:cNvPr id="173" name="Picture 172">
            <a:extLst>
              <a:ext uri="{FF2B5EF4-FFF2-40B4-BE49-F238E27FC236}">
                <a16:creationId xmlns:a16="http://schemas.microsoft.com/office/drawing/2014/main" id="{9A74628B-01E2-4146-8E14-C1E10DA9633E}"/>
              </a:ext>
            </a:extLst>
          </p:cNvPr>
          <p:cNvPicPr>
            <a:picLocks noChangeAspect="1"/>
          </p:cNvPicPr>
          <p:nvPr/>
        </p:nvPicPr>
        <p:blipFill>
          <a:blip r:embed="rId14">
            <a:grayscl/>
            <a:extLst>
              <a:ext uri="{BEBA8EAE-BF5A-486C-A8C5-ECC9F3942E4B}">
                <a14:imgProps xmlns:a14="http://schemas.microsoft.com/office/drawing/2010/main">
                  <a14:imgLayer r:embed="rId15">
                    <a14:imgEffect>
                      <a14:colorTemperature colorTemp="11200"/>
                    </a14:imgEffect>
                  </a14:imgLayer>
                </a14:imgProps>
              </a:ext>
            </a:extLst>
          </a:blip>
          <a:stretch>
            <a:fillRect/>
          </a:stretch>
        </p:blipFill>
        <p:spPr>
          <a:xfrm>
            <a:off x="7931248" y="5516716"/>
            <a:ext cx="892085" cy="695779"/>
          </a:xfrm>
          <a:prstGeom prst="rect">
            <a:avLst/>
          </a:prstGeom>
        </p:spPr>
      </p:pic>
      <p:pic>
        <p:nvPicPr>
          <p:cNvPr id="180" name="Picture 179">
            <a:extLst>
              <a:ext uri="{FF2B5EF4-FFF2-40B4-BE49-F238E27FC236}">
                <a16:creationId xmlns:a16="http://schemas.microsoft.com/office/drawing/2014/main" id="{0EB3112C-A46A-4EAB-A5D3-BA9F04670C16}"/>
              </a:ext>
            </a:extLst>
          </p:cNvPr>
          <p:cNvPicPr>
            <a:picLocks noChangeAspect="1"/>
          </p:cNvPicPr>
          <p:nvPr/>
        </p:nvPicPr>
        <p:blipFill>
          <a:blip r:embed="rId16">
            <a:grayscl/>
            <a:extLst>
              <a:ext uri="{BEBA8EAE-BF5A-486C-A8C5-ECC9F3942E4B}">
                <a14:imgProps xmlns:a14="http://schemas.microsoft.com/office/drawing/2010/main">
                  <a14:imgLayer r:embed="rId17">
                    <a14:imgEffect>
                      <a14:colorTemperature colorTemp="11200"/>
                    </a14:imgEffect>
                  </a14:imgLayer>
                </a14:imgProps>
              </a:ext>
            </a:extLst>
          </a:blip>
          <a:stretch>
            <a:fillRect/>
          </a:stretch>
        </p:blipFill>
        <p:spPr>
          <a:xfrm>
            <a:off x="7275617" y="3933052"/>
            <a:ext cx="914400" cy="548878"/>
          </a:xfrm>
          <a:prstGeom prst="rect">
            <a:avLst/>
          </a:prstGeom>
        </p:spPr>
      </p:pic>
      <p:pic>
        <p:nvPicPr>
          <p:cNvPr id="181" name="Picture 180">
            <a:extLst>
              <a:ext uri="{FF2B5EF4-FFF2-40B4-BE49-F238E27FC236}">
                <a16:creationId xmlns:a16="http://schemas.microsoft.com/office/drawing/2014/main" id="{78B422D4-8D14-4917-8455-C329DC402AD5}"/>
              </a:ext>
            </a:extLst>
          </p:cNvPr>
          <p:cNvPicPr>
            <a:picLocks noChangeAspect="1"/>
          </p:cNvPicPr>
          <p:nvPr/>
        </p:nvPicPr>
        <p:blipFill>
          <a:blip r:embed="rId18">
            <a:grayscl/>
            <a:extLst>
              <a:ext uri="{BEBA8EAE-BF5A-486C-A8C5-ECC9F3942E4B}">
                <a14:imgProps xmlns:a14="http://schemas.microsoft.com/office/drawing/2010/main">
                  <a14:imgLayer r:embed="rId19">
                    <a14:imgEffect>
                      <a14:colorTemperature colorTemp="11200"/>
                    </a14:imgEffect>
                  </a14:imgLayer>
                </a14:imgProps>
              </a:ext>
            </a:extLst>
          </a:blip>
          <a:stretch>
            <a:fillRect/>
          </a:stretch>
        </p:blipFill>
        <p:spPr>
          <a:xfrm>
            <a:off x="6861451" y="737634"/>
            <a:ext cx="914400" cy="366233"/>
          </a:xfrm>
          <a:prstGeom prst="rect">
            <a:avLst/>
          </a:prstGeom>
        </p:spPr>
      </p:pic>
    </p:spTree>
    <p:extLst>
      <p:ext uri="{BB962C8B-B14F-4D97-AF65-F5344CB8AC3E}">
        <p14:creationId xmlns:p14="http://schemas.microsoft.com/office/powerpoint/2010/main" val="406918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FC14AAC3-0A3E-4FCA-B559-F39C5C5CA050}"/>
              </a:ext>
            </a:extLst>
          </p:cNvPr>
          <p:cNvSpPr/>
          <p:nvPr/>
        </p:nvSpPr>
        <p:spPr>
          <a:xfrm>
            <a:off x="7816122" y="2744"/>
            <a:ext cx="4373988" cy="24500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Computer Science Degree (</a:t>
            </a: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 + ML/FP)</a:t>
            </a:r>
          </a:p>
        </p:txBody>
      </p:sp>
      <p:sp>
        <p:nvSpPr>
          <p:cNvPr id="136" name="Rectangle 135">
            <a:extLst>
              <a:ext uri="{FF2B5EF4-FFF2-40B4-BE49-F238E27FC236}">
                <a16:creationId xmlns:a16="http://schemas.microsoft.com/office/drawing/2014/main" id="{FC14AAC3-0A3E-4FCA-B559-F39C5C5CA050}"/>
              </a:ext>
            </a:extLst>
          </p:cNvPr>
          <p:cNvSpPr/>
          <p:nvPr/>
        </p:nvSpPr>
        <p:spPr>
          <a:xfrm>
            <a:off x="17127" y="160"/>
            <a:ext cx="6574939" cy="24963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Software Engineering Degree (1 certificates + 12 credit CS/CSE/ECEN/WDD/CIT)</a:t>
            </a:r>
          </a:p>
        </p:txBody>
      </p:sp>
      <p:sp>
        <p:nvSpPr>
          <p:cNvPr id="20" name="Rectangle 19"/>
          <p:cNvSpPr/>
          <p:nvPr/>
        </p:nvSpPr>
        <p:spPr>
          <a:xfrm>
            <a:off x="0" y="5783431"/>
            <a:ext cx="12173935" cy="76803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11348896" y="378614"/>
            <a:ext cx="898097" cy="541894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131"/>
          <p:cNvSpPr/>
          <p:nvPr/>
        </p:nvSpPr>
        <p:spPr>
          <a:xfrm>
            <a:off x="9829026" y="378614"/>
            <a:ext cx="1525416"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30"/>
          <p:cNvSpPr/>
          <p:nvPr/>
        </p:nvSpPr>
        <p:spPr>
          <a:xfrm>
            <a:off x="7817641" y="378614"/>
            <a:ext cx="2046191" cy="54189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26"/>
          <p:cNvSpPr/>
          <p:nvPr/>
        </p:nvSpPr>
        <p:spPr>
          <a:xfrm>
            <a:off x="17127" y="390646"/>
            <a:ext cx="1494490" cy="541894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23"/>
          <p:cNvSpPr/>
          <p:nvPr/>
        </p:nvSpPr>
        <p:spPr>
          <a:xfrm>
            <a:off x="5359547" y="378614"/>
            <a:ext cx="1232519" cy="541894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4119137" y="378614"/>
            <a:ext cx="1232519" cy="5418940"/>
          </a:xfrm>
          <a:prstGeom prst="rect">
            <a:avLst/>
          </a:prstGeom>
          <a:gradFill flip="none" rotWithShape="1">
            <a:gsLst>
              <a:gs pos="0">
                <a:schemeClr val="accent5"/>
              </a:gs>
              <a:gs pos="22000">
                <a:schemeClr val="accent6">
                  <a:lumMod val="105000"/>
                  <a:satMod val="103000"/>
                  <a:tint val="73000"/>
                </a:schemeClr>
              </a:gs>
              <a:gs pos="100000">
                <a:schemeClr val="accent6">
                  <a:lumMod val="105000"/>
                  <a:satMod val="109000"/>
                  <a:tint val="81000"/>
                </a:schemeClr>
              </a:gs>
            </a:gsLst>
            <a:lin ang="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121"/>
          <p:cNvSpPr/>
          <p:nvPr/>
        </p:nvSpPr>
        <p:spPr>
          <a:xfrm>
            <a:off x="2878884" y="378614"/>
            <a:ext cx="1232519" cy="54189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p:cNvSpPr/>
          <p:nvPr/>
        </p:nvSpPr>
        <p:spPr>
          <a:xfrm>
            <a:off x="1540095" y="378614"/>
            <a:ext cx="1350527" cy="54189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40747E3-4B18-45ED-AEFB-F25587CF9072}"/>
              </a:ext>
            </a:extLst>
          </p:cNvPr>
          <p:cNvSpPr/>
          <p:nvPr/>
        </p:nvSpPr>
        <p:spPr>
          <a:xfrm>
            <a:off x="527663"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ECN 106</a:t>
            </a:r>
          </a:p>
        </p:txBody>
      </p:sp>
      <p:sp>
        <p:nvSpPr>
          <p:cNvPr id="4" name="Rectangle 3">
            <a:extLst>
              <a:ext uri="{FF2B5EF4-FFF2-40B4-BE49-F238E27FC236}">
                <a16:creationId xmlns:a16="http://schemas.microsoft.com/office/drawing/2014/main" id="{DD98E94C-5683-4E46-B7C0-D6946738C406}"/>
              </a:ext>
            </a:extLst>
          </p:cNvPr>
          <p:cNvSpPr/>
          <p:nvPr/>
        </p:nvSpPr>
        <p:spPr>
          <a:xfrm>
            <a:off x="1504668" y="592807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WDD 130</a:t>
            </a:r>
          </a:p>
        </p:txBody>
      </p:sp>
      <p:sp>
        <p:nvSpPr>
          <p:cNvPr id="5" name="Rectangle 4">
            <a:extLst>
              <a:ext uri="{FF2B5EF4-FFF2-40B4-BE49-F238E27FC236}">
                <a16:creationId xmlns:a16="http://schemas.microsoft.com/office/drawing/2014/main" id="{94A8F723-75F0-4134-9B1D-3F8C131B7D05}"/>
              </a:ext>
            </a:extLst>
          </p:cNvPr>
          <p:cNvSpPr/>
          <p:nvPr/>
        </p:nvSpPr>
        <p:spPr>
          <a:xfrm>
            <a:off x="2913100" y="625138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170</a:t>
            </a:r>
          </a:p>
        </p:txBody>
      </p:sp>
      <p:sp>
        <p:nvSpPr>
          <p:cNvPr id="7" name="Rectangle 6">
            <a:extLst>
              <a:ext uri="{FF2B5EF4-FFF2-40B4-BE49-F238E27FC236}">
                <a16:creationId xmlns:a16="http://schemas.microsoft.com/office/drawing/2014/main" id="{D967A5CD-E43C-4DD2-9CA3-2819C74917BE}"/>
              </a:ext>
            </a:extLst>
          </p:cNvPr>
          <p:cNvSpPr/>
          <p:nvPr/>
        </p:nvSpPr>
        <p:spPr>
          <a:xfrm>
            <a:off x="2053728" y="6249152"/>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111</a:t>
            </a:r>
          </a:p>
        </p:txBody>
      </p:sp>
      <p:sp>
        <p:nvSpPr>
          <p:cNvPr id="8" name="Rectangle 7">
            <a:extLst>
              <a:ext uri="{FF2B5EF4-FFF2-40B4-BE49-F238E27FC236}">
                <a16:creationId xmlns:a16="http://schemas.microsoft.com/office/drawing/2014/main" id="{CD712186-1348-4FE6-A1CB-62CC0D62D381}"/>
              </a:ext>
            </a:extLst>
          </p:cNvPr>
          <p:cNvSpPr/>
          <p:nvPr/>
        </p:nvSpPr>
        <p:spPr>
          <a:xfrm>
            <a:off x="4210954" y="6255230"/>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150</a:t>
            </a:r>
          </a:p>
        </p:txBody>
      </p:sp>
      <p:sp>
        <p:nvSpPr>
          <p:cNvPr id="9" name="Rectangle 8">
            <a:extLst>
              <a:ext uri="{FF2B5EF4-FFF2-40B4-BE49-F238E27FC236}">
                <a16:creationId xmlns:a16="http://schemas.microsoft.com/office/drawing/2014/main" id="{E3911E08-99D0-49ED-BB60-04D085F95443}"/>
              </a:ext>
            </a:extLst>
          </p:cNvPr>
          <p:cNvSpPr/>
          <p:nvPr/>
        </p:nvSpPr>
        <p:spPr>
          <a:xfrm>
            <a:off x="6836222" y="1899055"/>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310</a:t>
            </a:r>
          </a:p>
        </p:txBody>
      </p:sp>
      <p:sp>
        <p:nvSpPr>
          <p:cNvPr id="10" name="Rectangle 9">
            <a:extLst>
              <a:ext uri="{FF2B5EF4-FFF2-40B4-BE49-F238E27FC236}">
                <a16:creationId xmlns:a16="http://schemas.microsoft.com/office/drawing/2014/main" id="{D157E644-FB01-4381-8511-F760413A4F7B}"/>
              </a:ext>
            </a:extLst>
          </p:cNvPr>
          <p:cNvSpPr/>
          <p:nvPr/>
        </p:nvSpPr>
        <p:spPr>
          <a:xfrm>
            <a:off x="6342258" y="281369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212</a:t>
            </a:r>
          </a:p>
        </p:txBody>
      </p:sp>
      <p:sp>
        <p:nvSpPr>
          <p:cNvPr id="11" name="Rectangle 10">
            <a:extLst>
              <a:ext uri="{FF2B5EF4-FFF2-40B4-BE49-F238E27FC236}">
                <a16:creationId xmlns:a16="http://schemas.microsoft.com/office/drawing/2014/main" id="{35006D1F-7258-4171-ABB4-B67AA6500EB2}"/>
              </a:ext>
            </a:extLst>
          </p:cNvPr>
          <p:cNvSpPr/>
          <p:nvPr/>
        </p:nvSpPr>
        <p:spPr>
          <a:xfrm>
            <a:off x="6827918" y="3509417"/>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210</a:t>
            </a:r>
          </a:p>
        </p:txBody>
      </p:sp>
      <p:sp>
        <p:nvSpPr>
          <p:cNvPr id="12" name="Rectangle 11">
            <a:extLst>
              <a:ext uri="{FF2B5EF4-FFF2-40B4-BE49-F238E27FC236}">
                <a16:creationId xmlns:a16="http://schemas.microsoft.com/office/drawing/2014/main" id="{438DB97E-8947-4D20-B5F6-E6B9B57E906C}"/>
              </a:ext>
            </a:extLst>
          </p:cNvPr>
          <p:cNvSpPr/>
          <p:nvPr/>
        </p:nvSpPr>
        <p:spPr>
          <a:xfrm>
            <a:off x="6353970" y="5573471"/>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110</a:t>
            </a:r>
          </a:p>
        </p:txBody>
      </p:sp>
      <p:sp>
        <p:nvSpPr>
          <p:cNvPr id="13" name="Rectangle 12">
            <a:extLst>
              <a:ext uri="{FF2B5EF4-FFF2-40B4-BE49-F238E27FC236}">
                <a16:creationId xmlns:a16="http://schemas.microsoft.com/office/drawing/2014/main" id="{CEFF2F50-F6C5-4F54-9F59-871121F3A368}"/>
              </a:ext>
            </a:extLst>
          </p:cNvPr>
          <p:cNvSpPr/>
          <p:nvPr/>
        </p:nvSpPr>
        <p:spPr>
          <a:xfrm>
            <a:off x="6353969" y="4999890"/>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111</a:t>
            </a:r>
          </a:p>
        </p:txBody>
      </p:sp>
      <p:sp>
        <p:nvSpPr>
          <p:cNvPr id="14" name="Rectangle 13">
            <a:extLst>
              <a:ext uri="{FF2B5EF4-FFF2-40B4-BE49-F238E27FC236}">
                <a16:creationId xmlns:a16="http://schemas.microsoft.com/office/drawing/2014/main" id="{B69D4A08-B28E-4331-85A1-6EFF4B6E501E}"/>
              </a:ext>
            </a:extLst>
          </p:cNvPr>
          <p:cNvSpPr/>
          <p:nvPr/>
        </p:nvSpPr>
        <p:spPr>
          <a:xfrm>
            <a:off x="1050267" y="4258693"/>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CSE 121c</a:t>
            </a:r>
          </a:p>
        </p:txBody>
      </p:sp>
      <p:sp>
        <p:nvSpPr>
          <p:cNvPr id="16" name="Rectangle 15">
            <a:extLst>
              <a:ext uri="{FF2B5EF4-FFF2-40B4-BE49-F238E27FC236}">
                <a16:creationId xmlns:a16="http://schemas.microsoft.com/office/drawing/2014/main" id="{33B1D2F1-97C6-4A3D-B0DD-10AD9FAA67DD}"/>
              </a:ext>
            </a:extLst>
          </p:cNvPr>
          <p:cNvSpPr/>
          <p:nvPr/>
        </p:nvSpPr>
        <p:spPr>
          <a:xfrm>
            <a:off x="9989337" y="3911910"/>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CSE 121a</a:t>
            </a:r>
          </a:p>
        </p:txBody>
      </p:sp>
      <p:sp>
        <p:nvSpPr>
          <p:cNvPr id="17" name="Rectangle 16">
            <a:extLst>
              <a:ext uri="{FF2B5EF4-FFF2-40B4-BE49-F238E27FC236}">
                <a16:creationId xmlns:a16="http://schemas.microsoft.com/office/drawing/2014/main" id="{FB2BB2CA-6671-47F9-8E65-374325797301}"/>
              </a:ext>
            </a:extLst>
          </p:cNvPr>
          <p:cNvSpPr/>
          <p:nvPr/>
        </p:nvSpPr>
        <p:spPr>
          <a:xfrm>
            <a:off x="10531179" y="1267702"/>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381</a:t>
            </a:r>
          </a:p>
        </p:txBody>
      </p:sp>
      <p:sp>
        <p:nvSpPr>
          <p:cNvPr id="18" name="Rectangle 17">
            <a:extLst>
              <a:ext uri="{FF2B5EF4-FFF2-40B4-BE49-F238E27FC236}">
                <a16:creationId xmlns:a16="http://schemas.microsoft.com/office/drawing/2014/main" id="{6C2F8F23-56E7-4D81-A5D3-90174B384F4E}"/>
              </a:ext>
            </a:extLst>
          </p:cNvPr>
          <p:cNvSpPr/>
          <p:nvPr/>
        </p:nvSpPr>
        <p:spPr>
          <a:xfrm>
            <a:off x="10036193" y="1623748"/>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251</a:t>
            </a:r>
          </a:p>
        </p:txBody>
      </p:sp>
      <p:sp>
        <p:nvSpPr>
          <p:cNvPr id="19" name="Rectangle 18">
            <a:extLst>
              <a:ext uri="{FF2B5EF4-FFF2-40B4-BE49-F238E27FC236}">
                <a16:creationId xmlns:a16="http://schemas.microsoft.com/office/drawing/2014/main" id="{895CD85E-8019-4E63-A694-E0C6046B5246}"/>
              </a:ext>
            </a:extLst>
          </p:cNvPr>
          <p:cNvSpPr/>
          <p:nvPr/>
        </p:nvSpPr>
        <p:spPr>
          <a:xfrm>
            <a:off x="10531178" y="2043474"/>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280</a:t>
            </a:r>
          </a:p>
        </p:txBody>
      </p:sp>
      <p:cxnSp>
        <p:nvCxnSpPr>
          <p:cNvPr id="21" name="Connector: Elbow 20">
            <a:extLst>
              <a:ext uri="{FF2B5EF4-FFF2-40B4-BE49-F238E27FC236}">
                <a16:creationId xmlns:a16="http://schemas.microsoft.com/office/drawing/2014/main" id="{99B03B19-DF5C-42AD-BFB8-9B93D52E931A}"/>
              </a:ext>
            </a:extLst>
          </p:cNvPr>
          <p:cNvCxnSpPr>
            <a:stCxn id="19" idx="0"/>
            <a:endCxn id="17" idx="2"/>
          </p:cNvCxnSpPr>
          <p:nvPr/>
        </p:nvCxnSpPr>
        <p:spPr>
          <a:xfrm rot="5400000" flipH="1" flipV="1">
            <a:off x="10671514" y="1784314"/>
            <a:ext cx="518321" cy="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Rectangle 21">
            <a:extLst>
              <a:ext uri="{FF2B5EF4-FFF2-40B4-BE49-F238E27FC236}">
                <a16:creationId xmlns:a16="http://schemas.microsoft.com/office/drawing/2014/main" id="{1ACFA3BA-BF8B-46E0-829A-75654009E4D8}"/>
              </a:ext>
            </a:extLst>
          </p:cNvPr>
          <p:cNvSpPr/>
          <p:nvPr/>
        </p:nvSpPr>
        <p:spPr>
          <a:xfrm>
            <a:off x="10508319" y="2594565"/>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180</a:t>
            </a:r>
          </a:p>
        </p:txBody>
      </p:sp>
      <p:sp>
        <p:nvSpPr>
          <p:cNvPr id="23" name="Rectangle 22">
            <a:extLst>
              <a:ext uri="{FF2B5EF4-FFF2-40B4-BE49-F238E27FC236}">
                <a16:creationId xmlns:a16="http://schemas.microsoft.com/office/drawing/2014/main" id="{A29EA535-871F-4112-AD66-FE0C2D4B227A}"/>
              </a:ext>
            </a:extLst>
          </p:cNvPr>
          <p:cNvSpPr/>
          <p:nvPr/>
        </p:nvSpPr>
        <p:spPr>
          <a:xfrm>
            <a:off x="11393008" y="1525595"/>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380</a:t>
            </a:r>
          </a:p>
        </p:txBody>
      </p:sp>
      <p:sp>
        <p:nvSpPr>
          <p:cNvPr id="24" name="Rectangle 23">
            <a:extLst>
              <a:ext uri="{FF2B5EF4-FFF2-40B4-BE49-F238E27FC236}">
                <a16:creationId xmlns:a16="http://schemas.microsoft.com/office/drawing/2014/main" id="{D4B227A3-1650-4EC9-A992-4F882BD485CF}"/>
              </a:ext>
            </a:extLst>
          </p:cNvPr>
          <p:cNvSpPr/>
          <p:nvPr/>
        </p:nvSpPr>
        <p:spPr>
          <a:xfrm>
            <a:off x="11393009" y="779761"/>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480</a:t>
            </a:r>
          </a:p>
        </p:txBody>
      </p:sp>
      <p:sp>
        <p:nvSpPr>
          <p:cNvPr id="25" name="Rectangle 24">
            <a:extLst>
              <a:ext uri="{FF2B5EF4-FFF2-40B4-BE49-F238E27FC236}">
                <a16:creationId xmlns:a16="http://schemas.microsoft.com/office/drawing/2014/main" id="{EE963E6B-5EE1-4BFF-9F2B-7A3F05C23C3C}"/>
              </a:ext>
            </a:extLst>
          </p:cNvPr>
          <p:cNvSpPr/>
          <p:nvPr/>
        </p:nvSpPr>
        <p:spPr>
          <a:xfrm>
            <a:off x="11381185" y="2043474"/>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CIT 225</a:t>
            </a:r>
          </a:p>
        </p:txBody>
      </p:sp>
      <p:sp>
        <p:nvSpPr>
          <p:cNvPr id="27" name="Rectangle 26">
            <a:extLst>
              <a:ext uri="{FF2B5EF4-FFF2-40B4-BE49-F238E27FC236}">
                <a16:creationId xmlns:a16="http://schemas.microsoft.com/office/drawing/2014/main" id="{CD08BA6A-BECF-4B8C-86C5-2E7571E87CB8}"/>
              </a:ext>
            </a:extLst>
          </p:cNvPr>
          <p:cNvSpPr/>
          <p:nvPr/>
        </p:nvSpPr>
        <p:spPr>
          <a:xfrm>
            <a:off x="11381184" y="2558377"/>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MATH 112</a:t>
            </a:r>
          </a:p>
        </p:txBody>
      </p:sp>
      <p:cxnSp>
        <p:nvCxnSpPr>
          <p:cNvPr id="29" name="Connector: Elbow 28">
            <a:extLst>
              <a:ext uri="{FF2B5EF4-FFF2-40B4-BE49-F238E27FC236}">
                <a16:creationId xmlns:a16="http://schemas.microsoft.com/office/drawing/2014/main" id="{C3904FD9-1EB9-43E8-97BC-0E2828B3C28D}"/>
              </a:ext>
            </a:extLst>
          </p:cNvPr>
          <p:cNvCxnSpPr>
            <a:cxnSpLocks/>
            <a:stCxn id="23" idx="0"/>
            <a:endCxn id="24" idx="2"/>
          </p:cNvCxnSpPr>
          <p:nvPr/>
        </p:nvCxnSpPr>
        <p:spPr>
          <a:xfrm rot="5400000" flipH="1" flipV="1">
            <a:off x="11548313" y="1281404"/>
            <a:ext cx="488383" cy="1"/>
          </a:xfrm>
          <a:prstGeom prst="bentConnector3">
            <a:avLst>
              <a:gd name="adj1" fmla="val 50000"/>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33" name="Connector: Elbow 32">
            <a:extLst>
              <a:ext uri="{FF2B5EF4-FFF2-40B4-BE49-F238E27FC236}">
                <a16:creationId xmlns:a16="http://schemas.microsoft.com/office/drawing/2014/main" id="{16936EBE-AC89-46D8-AD01-C85BDEEDA584}"/>
              </a:ext>
            </a:extLst>
          </p:cNvPr>
          <p:cNvCxnSpPr>
            <a:cxnSpLocks/>
            <a:stCxn id="19" idx="0"/>
            <a:endCxn id="23" idx="2"/>
          </p:cNvCxnSpPr>
          <p:nvPr/>
        </p:nvCxnSpPr>
        <p:spPr>
          <a:xfrm rot="5400000" flipH="1" flipV="1">
            <a:off x="11231375" y="1482345"/>
            <a:ext cx="260428" cy="86183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Rectangle 36">
            <a:extLst>
              <a:ext uri="{FF2B5EF4-FFF2-40B4-BE49-F238E27FC236}">
                <a16:creationId xmlns:a16="http://schemas.microsoft.com/office/drawing/2014/main" id="{64BC3FE6-216A-4F01-88B6-FABA94CF0381}"/>
              </a:ext>
            </a:extLst>
          </p:cNvPr>
          <p:cNvSpPr/>
          <p:nvPr/>
        </p:nvSpPr>
        <p:spPr>
          <a:xfrm>
            <a:off x="10179012" y="234390"/>
            <a:ext cx="798991" cy="25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alibri" panose="020F0502020204030204"/>
                <a:ea typeface="+mn-ea"/>
                <a:cs typeface="+mn-cs"/>
              </a:rPr>
              <a:t>Algr</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Fund Module</a:t>
            </a:r>
          </a:p>
        </p:txBody>
      </p:sp>
      <p:sp>
        <p:nvSpPr>
          <p:cNvPr id="39" name="Rectangle 38">
            <a:extLst>
              <a:ext uri="{FF2B5EF4-FFF2-40B4-BE49-F238E27FC236}">
                <a16:creationId xmlns:a16="http://schemas.microsoft.com/office/drawing/2014/main" id="{60F2DBF9-3F68-44A2-847A-5CEC57B1F252}"/>
              </a:ext>
            </a:extLst>
          </p:cNvPr>
          <p:cNvSpPr/>
          <p:nvPr/>
        </p:nvSpPr>
        <p:spPr>
          <a:xfrm>
            <a:off x="8421451" y="559596"/>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CSE 451</a:t>
            </a:r>
          </a:p>
        </p:txBody>
      </p:sp>
      <p:sp>
        <p:nvSpPr>
          <p:cNvPr id="40" name="Rectangle 39">
            <a:extLst>
              <a:ext uri="{FF2B5EF4-FFF2-40B4-BE49-F238E27FC236}">
                <a16:creationId xmlns:a16="http://schemas.microsoft.com/office/drawing/2014/main" id="{335C026D-E754-40AD-A2E1-F55539862393}"/>
              </a:ext>
            </a:extLst>
          </p:cNvPr>
          <p:cNvSpPr/>
          <p:nvPr/>
        </p:nvSpPr>
        <p:spPr>
          <a:xfrm>
            <a:off x="7856092" y="921966"/>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CSE 450</a:t>
            </a:r>
          </a:p>
        </p:txBody>
      </p:sp>
      <p:sp>
        <p:nvSpPr>
          <p:cNvPr id="42" name="Rectangle 41">
            <a:extLst>
              <a:ext uri="{FF2B5EF4-FFF2-40B4-BE49-F238E27FC236}">
                <a16:creationId xmlns:a16="http://schemas.microsoft.com/office/drawing/2014/main" id="{70E0337A-C71D-4B03-825A-0D2BBE6C9E62}"/>
              </a:ext>
            </a:extLst>
          </p:cNvPr>
          <p:cNvSpPr/>
          <p:nvPr/>
        </p:nvSpPr>
        <p:spPr>
          <a:xfrm>
            <a:off x="9530009" y="6583805"/>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350</a:t>
            </a:r>
          </a:p>
        </p:txBody>
      </p:sp>
      <p:sp>
        <p:nvSpPr>
          <p:cNvPr id="43" name="Rectangle 42">
            <a:extLst>
              <a:ext uri="{FF2B5EF4-FFF2-40B4-BE49-F238E27FC236}">
                <a16:creationId xmlns:a16="http://schemas.microsoft.com/office/drawing/2014/main" id="{297733F6-E3F6-4800-AE21-D655BEE65A96}"/>
              </a:ext>
            </a:extLst>
          </p:cNvPr>
          <p:cNvSpPr/>
          <p:nvPr/>
        </p:nvSpPr>
        <p:spPr>
          <a:xfrm>
            <a:off x="8087815" y="2289205"/>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CSE 250</a:t>
            </a:r>
          </a:p>
        </p:txBody>
      </p:sp>
      <p:cxnSp>
        <p:nvCxnSpPr>
          <p:cNvPr id="44" name="Connector: Elbow 43">
            <a:extLst>
              <a:ext uri="{FF2B5EF4-FFF2-40B4-BE49-F238E27FC236}">
                <a16:creationId xmlns:a16="http://schemas.microsoft.com/office/drawing/2014/main" id="{0F7A5FB2-9972-429D-B2DD-7BEF561101D1}"/>
              </a:ext>
            </a:extLst>
          </p:cNvPr>
          <p:cNvCxnSpPr>
            <a:cxnSpLocks/>
            <a:stCxn id="43" idx="0"/>
            <a:endCxn id="39" idx="2"/>
          </p:cNvCxnSpPr>
          <p:nvPr/>
        </p:nvCxnSpPr>
        <p:spPr>
          <a:xfrm rot="5400000" flipH="1" flipV="1">
            <a:off x="7918050" y="1386308"/>
            <a:ext cx="1472158" cy="33363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Connector: Elbow 46">
            <a:extLst>
              <a:ext uri="{FF2B5EF4-FFF2-40B4-BE49-F238E27FC236}">
                <a16:creationId xmlns:a16="http://schemas.microsoft.com/office/drawing/2014/main" id="{354A903F-5345-4F57-A5F7-047D8353A3C0}"/>
              </a:ext>
            </a:extLst>
          </p:cNvPr>
          <p:cNvCxnSpPr>
            <a:cxnSpLocks/>
            <a:stCxn id="42" idx="0"/>
            <a:endCxn id="39" idx="3"/>
          </p:cNvCxnSpPr>
          <p:nvPr/>
        </p:nvCxnSpPr>
        <p:spPr>
          <a:xfrm rot="16200000" flipV="1">
            <a:off x="6627233" y="3281532"/>
            <a:ext cx="5895483" cy="709063"/>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53" name="Connector: Elbow 52">
            <a:extLst>
              <a:ext uri="{FF2B5EF4-FFF2-40B4-BE49-F238E27FC236}">
                <a16:creationId xmlns:a16="http://schemas.microsoft.com/office/drawing/2014/main" id="{3CB95773-D317-4906-82DF-634777AA3664}"/>
              </a:ext>
            </a:extLst>
          </p:cNvPr>
          <p:cNvCxnSpPr>
            <a:cxnSpLocks/>
            <a:stCxn id="40" idx="0"/>
            <a:endCxn id="39" idx="1"/>
          </p:cNvCxnSpPr>
          <p:nvPr/>
        </p:nvCxnSpPr>
        <p:spPr>
          <a:xfrm rot="5400000" flipH="1" flipV="1">
            <a:off x="8221697" y="722213"/>
            <a:ext cx="233644" cy="165863"/>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1828E324-AD51-4900-9363-75CF1940222D}"/>
              </a:ext>
            </a:extLst>
          </p:cNvPr>
          <p:cNvCxnSpPr>
            <a:cxnSpLocks/>
            <a:stCxn id="9" idx="3"/>
            <a:endCxn id="40" idx="2"/>
          </p:cNvCxnSpPr>
          <p:nvPr/>
        </p:nvCxnSpPr>
        <p:spPr>
          <a:xfrm flipV="1">
            <a:off x="7635213" y="1179417"/>
            <a:ext cx="620375" cy="848364"/>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61" name="Connector: Elbow 60">
            <a:extLst>
              <a:ext uri="{FF2B5EF4-FFF2-40B4-BE49-F238E27FC236}">
                <a16:creationId xmlns:a16="http://schemas.microsoft.com/office/drawing/2014/main" id="{E553E96F-84FC-4265-BC42-10D424A9E78A}"/>
              </a:ext>
            </a:extLst>
          </p:cNvPr>
          <p:cNvCxnSpPr>
            <a:cxnSpLocks/>
            <a:stCxn id="43" idx="0"/>
            <a:endCxn id="40" idx="2"/>
          </p:cNvCxnSpPr>
          <p:nvPr/>
        </p:nvCxnSpPr>
        <p:spPr>
          <a:xfrm rot="16200000" flipV="1">
            <a:off x="7918825" y="1720718"/>
            <a:ext cx="905250" cy="231723"/>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73" name="Rectangle 72">
            <a:extLst>
              <a:ext uri="{FF2B5EF4-FFF2-40B4-BE49-F238E27FC236}">
                <a16:creationId xmlns:a16="http://schemas.microsoft.com/office/drawing/2014/main" id="{D2123D0C-8DF8-49CD-8D85-17301EEE8DBA}"/>
              </a:ext>
            </a:extLst>
          </p:cNvPr>
          <p:cNvSpPr/>
          <p:nvPr/>
        </p:nvSpPr>
        <p:spPr>
          <a:xfrm>
            <a:off x="9032690" y="1471649"/>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MATH 341</a:t>
            </a:r>
          </a:p>
        </p:txBody>
      </p:sp>
      <p:sp>
        <p:nvSpPr>
          <p:cNvPr id="74" name="Rectangle 73">
            <a:extLst>
              <a:ext uri="{FF2B5EF4-FFF2-40B4-BE49-F238E27FC236}">
                <a16:creationId xmlns:a16="http://schemas.microsoft.com/office/drawing/2014/main" id="{D3AC0712-C93D-45A1-BD65-507E5AD7BAB7}"/>
              </a:ext>
            </a:extLst>
          </p:cNvPr>
          <p:cNvSpPr/>
          <p:nvPr/>
        </p:nvSpPr>
        <p:spPr>
          <a:xfrm>
            <a:off x="9020112" y="3472776"/>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MATH 119</a:t>
            </a:r>
          </a:p>
        </p:txBody>
      </p:sp>
      <p:cxnSp>
        <p:nvCxnSpPr>
          <p:cNvPr id="75" name="Connector: Elbow 74">
            <a:extLst>
              <a:ext uri="{FF2B5EF4-FFF2-40B4-BE49-F238E27FC236}">
                <a16:creationId xmlns:a16="http://schemas.microsoft.com/office/drawing/2014/main" id="{519EEA28-C4D5-43B0-80A9-E3EF9EB8BC44}"/>
              </a:ext>
            </a:extLst>
          </p:cNvPr>
          <p:cNvCxnSpPr>
            <a:cxnSpLocks/>
            <a:stCxn id="74" idx="0"/>
            <a:endCxn id="73" idx="2"/>
          </p:cNvCxnSpPr>
          <p:nvPr/>
        </p:nvCxnSpPr>
        <p:spPr>
          <a:xfrm rot="5400000" flipH="1" flipV="1">
            <a:off x="8554059" y="2594649"/>
            <a:ext cx="1743676" cy="12578"/>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79" name="Rectangle 78">
            <a:extLst>
              <a:ext uri="{FF2B5EF4-FFF2-40B4-BE49-F238E27FC236}">
                <a16:creationId xmlns:a16="http://schemas.microsoft.com/office/drawing/2014/main" id="{EDDE95BF-23E5-422B-B8DA-6B511D677DA3}"/>
              </a:ext>
            </a:extLst>
          </p:cNvPr>
          <p:cNvSpPr/>
          <p:nvPr/>
        </p:nvSpPr>
        <p:spPr>
          <a:xfrm>
            <a:off x="8535311" y="6346660"/>
            <a:ext cx="798991" cy="2574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MATH 112</a:t>
            </a:r>
          </a:p>
        </p:txBody>
      </p:sp>
      <p:cxnSp>
        <p:nvCxnSpPr>
          <p:cNvPr id="80" name="Connector: Elbow 79">
            <a:extLst>
              <a:ext uri="{FF2B5EF4-FFF2-40B4-BE49-F238E27FC236}">
                <a16:creationId xmlns:a16="http://schemas.microsoft.com/office/drawing/2014/main" id="{23D666CE-6C1A-4884-B24E-E4E5BE3D20CE}"/>
              </a:ext>
            </a:extLst>
          </p:cNvPr>
          <p:cNvCxnSpPr>
            <a:cxnSpLocks/>
            <a:stCxn id="79" idx="0"/>
            <a:endCxn id="73" idx="1"/>
          </p:cNvCxnSpPr>
          <p:nvPr/>
        </p:nvCxnSpPr>
        <p:spPr>
          <a:xfrm rot="5400000" flipH="1" flipV="1">
            <a:off x="6610606" y="3924577"/>
            <a:ext cx="4746285" cy="97883"/>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115" name="Rectangle 114">
            <a:extLst>
              <a:ext uri="{FF2B5EF4-FFF2-40B4-BE49-F238E27FC236}">
                <a16:creationId xmlns:a16="http://schemas.microsoft.com/office/drawing/2014/main" id="{0EE62A66-C3DE-43DA-B0FA-6507B72625EB}"/>
              </a:ext>
            </a:extLst>
          </p:cNvPr>
          <p:cNvSpPr/>
          <p:nvPr/>
        </p:nvSpPr>
        <p:spPr>
          <a:xfrm>
            <a:off x="8557376" y="235564"/>
            <a:ext cx="798991" cy="25745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Machine 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Cert</a:t>
            </a:r>
          </a:p>
        </p:txBody>
      </p:sp>
      <p:sp>
        <p:nvSpPr>
          <p:cNvPr id="116" name="Rectangle 115">
            <a:extLst>
              <a:ext uri="{FF2B5EF4-FFF2-40B4-BE49-F238E27FC236}">
                <a16:creationId xmlns:a16="http://schemas.microsoft.com/office/drawing/2014/main" id="{6FECB3B6-8581-449C-A1CF-5BB50ECF1398}"/>
              </a:ext>
            </a:extLst>
          </p:cNvPr>
          <p:cNvSpPr/>
          <p:nvPr/>
        </p:nvSpPr>
        <p:spPr>
          <a:xfrm>
            <a:off x="11374944" y="231304"/>
            <a:ext cx="798991" cy="2574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0000"/>
                </a:solidFill>
                <a:effectLst/>
                <a:uLnTx/>
                <a:uFillTx/>
                <a:latin typeface="Calibri" panose="020F0502020204030204"/>
                <a:ea typeface="+mn-ea"/>
                <a:cs typeface="+mn-cs"/>
              </a:rPr>
              <a:t>Func</a:t>
            </a: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 Prog Module</a:t>
            </a:r>
          </a:p>
        </p:txBody>
      </p:sp>
      <p:cxnSp>
        <p:nvCxnSpPr>
          <p:cNvPr id="125" name="Connector: Elbow 124">
            <a:extLst>
              <a:ext uri="{FF2B5EF4-FFF2-40B4-BE49-F238E27FC236}">
                <a16:creationId xmlns:a16="http://schemas.microsoft.com/office/drawing/2014/main" id="{41535427-2479-4F51-982D-92FDDAD30E22}"/>
              </a:ext>
            </a:extLst>
          </p:cNvPr>
          <p:cNvCxnSpPr>
            <a:cxnSpLocks/>
            <a:stCxn id="11" idx="0"/>
            <a:endCxn id="9" idx="2"/>
          </p:cNvCxnSpPr>
          <p:nvPr/>
        </p:nvCxnSpPr>
        <p:spPr>
          <a:xfrm rot="5400000" flipH="1" flipV="1">
            <a:off x="6555111" y="2828810"/>
            <a:ext cx="1352911" cy="830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9" name="Connector: Elbow 128">
            <a:extLst>
              <a:ext uri="{FF2B5EF4-FFF2-40B4-BE49-F238E27FC236}">
                <a16:creationId xmlns:a16="http://schemas.microsoft.com/office/drawing/2014/main" id="{92BDDEA7-0510-49E1-8A1E-8BCE7868E88E}"/>
              </a:ext>
            </a:extLst>
          </p:cNvPr>
          <p:cNvCxnSpPr>
            <a:cxnSpLocks/>
            <a:stCxn id="12" idx="3"/>
            <a:endCxn id="11" idx="2"/>
          </p:cNvCxnSpPr>
          <p:nvPr/>
        </p:nvCxnSpPr>
        <p:spPr>
          <a:xfrm flipV="1">
            <a:off x="7152961" y="3766868"/>
            <a:ext cx="74453" cy="193532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3" name="Connector: Elbow 132">
            <a:extLst>
              <a:ext uri="{FF2B5EF4-FFF2-40B4-BE49-F238E27FC236}">
                <a16:creationId xmlns:a16="http://schemas.microsoft.com/office/drawing/2014/main" id="{A15B7BF4-A7D6-4D3F-AB69-48A2313DA4A4}"/>
              </a:ext>
            </a:extLst>
          </p:cNvPr>
          <p:cNvCxnSpPr>
            <a:cxnSpLocks/>
            <a:stCxn id="12" idx="0"/>
            <a:endCxn id="13" idx="2"/>
          </p:cNvCxnSpPr>
          <p:nvPr/>
        </p:nvCxnSpPr>
        <p:spPr>
          <a:xfrm rot="16200000" flipV="1">
            <a:off x="6595401" y="5415405"/>
            <a:ext cx="316130" cy="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0" name="Connector: Elbow 139">
            <a:extLst>
              <a:ext uri="{FF2B5EF4-FFF2-40B4-BE49-F238E27FC236}">
                <a16:creationId xmlns:a16="http://schemas.microsoft.com/office/drawing/2014/main" id="{3E63194F-06F2-4DFA-88EA-A7B4541E1CAA}"/>
              </a:ext>
            </a:extLst>
          </p:cNvPr>
          <p:cNvCxnSpPr>
            <a:cxnSpLocks/>
            <a:stCxn id="11" idx="0"/>
            <a:endCxn id="10" idx="3"/>
          </p:cNvCxnSpPr>
          <p:nvPr/>
        </p:nvCxnSpPr>
        <p:spPr>
          <a:xfrm rot="16200000" flipV="1">
            <a:off x="6900836" y="3182838"/>
            <a:ext cx="566993" cy="8616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9" name="Connector: Elbow 148">
            <a:extLst>
              <a:ext uri="{FF2B5EF4-FFF2-40B4-BE49-F238E27FC236}">
                <a16:creationId xmlns:a16="http://schemas.microsoft.com/office/drawing/2014/main" id="{79CD342B-CF5A-4BF8-97A1-ED0B3792BC5D}"/>
              </a:ext>
            </a:extLst>
          </p:cNvPr>
          <p:cNvCxnSpPr>
            <a:cxnSpLocks/>
            <a:stCxn id="13" idx="0"/>
            <a:endCxn id="16" idx="2"/>
          </p:cNvCxnSpPr>
          <p:nvPr/>
        </p:nvCxnSpPr>
        <p:spPr>
          <a:xfrm rot="5400000" flipH="1" flipV="1">
            <a:off x="8155885" y="2766942"/>
            <a:ext cx="830529" cy="363536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4" name="Connector: Elbow 153">
            <a:extLst>
              <a:ext uri="{FF2B5EF4-FFF2-40B4-BE49-F238E27FC236}">
                <a16:creationId xmlns:a16="http://schemas.microsoft.com/office/drawing/2014/main" id="{950F97B9-EED2-41B2-8B2A-CCEED60A125E}"/>
              </a:ext>
            </a:extLst>
          </p:cNvPr>
          <p:cNvCxnSpPr>
            <a:cxnSpLocks/>
            <a:stCxn id="16" idx="0"/>
            <a:endCxn id="19" idx="1"/>
          </p:cNvCxnSpPr>
          <p:nvPr/>
        </p:nvCxnSpPr>
        <p:spPr>
          <a:xfrm rot="5400000" flipH="1" flipV="1">
            <a:off x="9590150" y="2970883"/>
            <a:ext cx="1739710" cy="14234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67" name="Rectangle 166">
            <a:extLst>
              <a:ext uri="{FF2B5EF4-FFF2-40B4-BE49-F238E27FC236}">
                <a16:creationId xmlns:a16="http://schemas.microsoft.com/office/drawing/2014/main" id="{FC14AAC3-0A3E-4FCA-B559-F39C5C5CA050}"/>
              </a:ext>
            </a:extLst>
          </p:cNvPr>
          <p:cNvSpPr/>
          <p:nvPr/>
        </p:nvSpPr>
        <p:spPr>
          <a:xfrm>
            <a:off x="4153708" y="231222"/>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QA Cert</a:t>
            </a:r>
          </a:p>
        </p:txBody>
      </p:sp>
      <p:cxnSp>
        <p:nvCxnSpPr>
          <p:cNvPr id="168" name="Connector: Elbow 167">
            <a:extLst>
              <a:ext uri="{FF2B5EF4-FFF2-40B4-BE49-F238E27FC236}">
                <a16:creationId xmlns:a16="http://schemas.microsoft.com/office/drawing/2014/main" id="{B5095BA4-64ED-4389-AC4E-99EA1E1A8C9A}"/>
              </a:ext>
            </a:extLst>
          </p:cNvPr>
          <p:cNvCxnSpPr>
            <a:cxnSpLocks/>
            <a:stCxn id="37" idx="1"/>
            <a:endCxn id="115" idx="3"/>
          </p:cNvCxnSpPr>
          <p:nvPr/>
        </p:nvCxnSpPr>
        <p:spPr>
          <a:xfrm rot="10800000" flipV="1">
            <a:off x="9356368" y="363116"/>
            <a:ext cx="822645" cy="117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1" name="Connector: Elbow 170">
            <a:extLst>
              <a:ext uri="{FF2B5EF4-FFF2-40B4-BE49-F238E27FC236}">
                <a16:creationId xmlns:a16="http://schemas.microsoft.com/office/drawing/2014/main" id="{C08387DA-1D03-43CC-B9E6-634C2E81C82E}"/>
              </a:ext>
            </a:extLst>
          </p:cNvPr>
          <p:cNvCxnSpPr>
            <a:cxnSpLocks/>
            <a:stCxn id="37" idx="3"/>
            <a:endCxn id="116" idx="1"/>
          </p:cNvCxnSpPr>
          <p:nvPr/>
        </p:nvCxnSpPr>
        <p:spPr>
          <a:xfrm flipV="1">
            <a:off x="10978003" y="360030"/>
            <a:ext cx="396941" cy="308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74" name="Rectangle 173">
            <a:extLst>
              <a:ext uri="{FF2B5EF4-FFF2-40B4-BE49-F238E27FC236}">
                <a16:creationId xmlns:a16="http://schemas.microsoft.com/office/drawing/2014/main" id="{39FC940B-D404-4196-85E7-A2DCD0BBBE0B}"/>
              </a:ext>
            </a:extLst>
          </p:cNvPr>
          <p:cNvSpPr/>
          <p:nvPr/>
        </p:nvSpPr>
        <p:spPr>
          <a:xfrm>
            <a:off x="3754213" y="878917"/>
            <a:ext cx="798991" cy="257451"/>
          </a:xfrm>
          <a:prstGeom prst="rect">
            <a:avLst/>
          </a:prstGeom>
          <a:gradFill flip="none" rotWithShape="1">
            <a:gsLst>
              <a:gs pos="0">
                <a:schemeClr val="accent5"/>
              </a:gs>
              <a:gs pos="50000">
                <a:schemeClr val="accent6">
                  <a:lumMod val="105000"/>
                  <a:satMod val="103000"/>
                  <a:tint val="73000"/>
                </a:schemeClr>
              </a:gs>
              <a:gs pos="100000">
                <a:schemeClr val="accent6">
                  <a:lumMod val="105000"/>
                  <a:satMod val="109000"/>
                  <a:tint val="81000"/>
                </a:schemeClr>
              </a:gs>
            </a:gsLst>
            <a:lin ang="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474</a:t>
            </a:r>
          </a:p>
        </p:txBody>
      </p:sp>
      <p:sp>
        <p:nvSpPr>
          <p:cNvPr id="175" name="Rectangle 174">
            <a:extLst>
              <a:ext uri="{FF2B5EF4-FFF2-40B4-BE49-F238E27FC236}">
                <a16:creationId xmlns:a16="http://schemas.microsoft.com/office/drawing/2014/main" id="{7D62253B-7C6E-4136-8A7E-44B6AEDFD1B6}"/>
              </a:ext>
            </a:extLst>
          </p:cNvPr>
          <p:cNvSpPr/>
          <p:nvPr/>
        </p:nvSpPr>
        <p:spPr>
          <a:xfrm>
            <a:off x="4616042" y="878917"/>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453</a:t>
            </a:r>
          </a:p>
        </p:txBody>
      </p:sp>
      <p:sp>
        <p:nvSpPr>
          <p:cNvPr id="176" name="Rectangle 175">
            <a:extLst>
              <a:ext uri="{FF2B5EF4-FFF2-40B4-BE49-F238E27FC236}">
                <a16:creationId xmlns:a16="http://schemas.microsoft.com/office/drawing/2014/main" id="{D96BC2CA-8057-468B-AF60-6AD6FE8F5C1F}"/>
              </a:ext>
            </a:extLst>
          </p:cNvPr>
          <p:cNvSpPr/>
          <p:nvPr/>
        </p:nvSpPr>
        <p:spPr>
          <a:xfrm>
            <a:off x="4174241" y="1454189"/>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372</a:t>
            </a:r>
          </a:p>
        </p:txBody>
      </p:sp>
      <p:sp>
        <p:nvSpPr>
          <p:cNvPr id="177" name="Rectangle 176">
            <a:extLst>
              <a:ext uri="{FF2B5EF4-FFF2-40B4-BE49-F238E27FC236}">
                <a16:creationId xmlns:a16="http://schemas.microsoft.com/office/drawing/2014/main" id="{2A2F7C91-F96D-4167-B564-B5F06280B365}"/>
              </a:ext>
            </a:extLst>
          </p:cNvPr>
          <p:cNvSpPr/>
          <p:nvPr/>
        </p:nvSpPr>
        <p:spPr>
          <a:xfrm>
            <a:off x="4155969" y="2488770"/>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270</a:t>
            </a:r>
          </a:p>
        </p:txBody>
      </p:sp>
      <p:sp>
        <p:nvSpPr>
          <p:cNvPr id="178" name="Rectangle 177">
            <a:extLst>
              <a:ext uri="{FF2B5EF4-FFF2-40B4-BE49-F238E27FC236}">
                <a16:creationId xmlns:a16="http://schemas.microsoft.com/office/drawing/2014/main" id="{A2624EDB-3AE7-4A93-A7F5-457093B11403}"/>
              </a:ext>
            </a:extLst>
          </p:cNvPr>
          <p:cNvSpPr/>
          <p:nvPr/>
        </p:nvSpPr>
        <p:spPr>
          <a:xfrm>
            <a:off x="4599360" y="2816637"/>
            <a:ext cx="798991" cy="25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251</a:t>
            </a:r>
          </a:p>
        </p:txBody>
      </p:sp>
      <p:cxnSp>
        <p:nvCxnSpPr>
          <p:cNvPr id="179" name="Connector: Elbow 178">
            <a:extLst>
              <a:ext uri="{FF2B5EF4-FFF2-40B4-BE49-F238E27FC236}">
                <a16:creationId xmlns:a16="http://schemas.microsoft.com/office/drawing/2014/main" id="{7606CE38-2317-4D9A-AB1F-E040B6CDC068}"/>
              </a:ext>
            </a:extLst>
          </p:cNvPr>
          <p:cNvCxnSpPr>
            <a:cxnSpLocks/>
            <a:stCxn id="13" idx="0"/>
            <a:endCxn id="177" idx="2"/>
          </p:cNvCxnSpPr>
          <p:nvPr/>
        </p:nvCxnSpPr>
        <p:spPr>
          <a:xfrm rot="16200000" flipV="1">
            <a:off x="4527631" y="2774056"/>
            <a:ext cx="2253669" cy="219800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2" name="Connector: Elbow 181">
            <a:extLst>
              <a:ext uri="{FF2B5EF4-FFF2-40B4-BE49-F238E27FC236}">
                <a16:creationId xmlns:a16="http://schemas.microsoft.com/office/drawing/2014/main" id="{0CAE5F51-F0A5-40DD-A8DC-2E4C0F16F250}"/>
              </a:ext>
            </a:extLst>
          </p:cNvPr>
          <p:cNvCxnSpPr>
            <a:cxnSpLocks/>
            <a:stCxn id="177" idx="0"/>
            <a:endCxn id="175" idx="2"/>
          </p:cNvCxnSpPr>
          <p:nvPr/>
        </p:nvCxnSpPr>
        <p:spPr>
          <a:xfrm rot="5400000" flipH="1" flipV="1">
            <a:off x="4109300" y="1582533"/>
            <a:ext cx="1352402" cy="460073"/>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6" name="Connector: Elbow 185">
            <a:extLst>
              <a:ext uri="{FF2B5EF4-FFF2-40B4-BE49-F238E27FC236}">
                <a16:creationId xmlns:a16="http://schemas.microsoft.com/office/drawing/2014/main" id="{588C7777-68DB-4196-8C02-837F404C6ADB}"/>
              </a:ext>
            </a:extLst>
          </p:cNvPr>
          <p:cNvCxnSpPr>
            <a:cxnSpLocks/>
            <a:stCxn id="177" idx="0"/>
            <a:endCxn id="174" idx="2"/>
          </p:cNvCxnSpPr>
          <p:nvPr/>
        </p:nvCxnSpPr>
        <p:spPr>
          <a:xfrm rot="16200000" flipV="1">
            <a:off x="3678386" y="1611691"/>
            <a:ext cx="1352402" cy="40175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89" name="Rectangle 188">
            <a:extLst>
              <a:ext uri="{FF2B5EF4-FFF2-40B4-BE49-F238E27FC236}">
                <a16:creationId xmlns:a16="http://schemas.microsoft.com/office/drawing/2014/main" id="{BE7D2DE9-7732-4DBA-B331-68D9C7AC4148}"/>
              </a:ext>
            </a:extLst>
          </p:cNvPr>
          <p:cNvSpPr/>
          <p:nvPr/>
        </p:nvSpPr>
        <p:spPr>
          <a:xfrm>
            <a:off x="2913100" y="235563"/>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SW MNGT Module</a:t>
            </a:r>
          </a:p>
        </p:txBody>
      </p:sp>
      <p:sp>
        <p:nvSpPr>
          <p:cNvPr id="190" name="Rectangle 189">
            <a:extLst>
              <a:ext uri="{FF2B5EF4-FFF2-40B4-BE49-F238E27FC236}">
                <a16:creationId xmlns:a16="http://schemas.microsoft.com/office/drawing/2014/main" id="{D56DC2F6-699C-4EF9-9070-77BBCEE55464}"/>
              </a:ext>
            </a:extLst>
          </p:cNvPr>
          <p:cNvSpPr/>
          <p:nvPr/>
        </p:nvSpPr>
        <p:spPr>
          <a:xfrm>
            <a:off x="2918987" y="1226656"/>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 473</a:t>
            </a:r>
          </a:p>
        </p:txBody>
      </p:sp>
      <p:sp>
        <p:nvSpPr>
          <p:cNvPr id="195" name="Rectangle 194">
            <a:extLst>
              <a:ext uri="{FF2B5EF4-FFF2-40B4-BE49-F238E27FC236}">
                <a16:creationId xmlns:a16="http://schemas.microsoft.com/office/drawing/2014/main" id="{B8F2632E-7D0B-4757-AD01-C62A09C95CB5}"/>
              </a:ext>
            </a:extLst>
          </p:cNvPr>
          <p:cNvSpPr/>
          <p:nvPr/>
        </p:nvSpPr>
        <p:spPr>
          <a:xfrm>
            <a:off x="2918987" y="878917"/>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471</a:t>
            </a:r>
          </a:p>
        </p:txBody>
      </p:sp>
      <p:sp>
        <p:nvSpPr>
          <p:cNvPr id="196" name="Rectangle 195">
            <a:extLst>
              <a:ext uri="{FF2B5EF4-FFF2-40B4-BE49-F238E27FC236}">
                <a16:creationId xmlns:a16="http://schemas.microsoft.com/office/drawing/2014/main" id="{63E00C63-09EB-4A67-9B18-C3D2092F380F}"/>
              </a:ext>
            </a:extLst>
          </p:cNvPr>
          <p:cNvSpPr/>
          <p:nvPr/>
        </p:nvSpPr>
        <p:spPr>
          <a:xfrm>
            <a:off x="3388282" y="2026757"/>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CIT 380</a:t>
            </a:r>
          </a:p>
        </p:txBody>
      </p:sp>
      <p:sp>
        <p:nvSpPr>
          <p:cNvPr id="197" name="Rectangle 196">
            <a:extLst>
              <a:ext uri="{FF2B5EF4-FFF2-40B4-BE49-F238E27FC236}">
                <a16:creationId xmlns:a16="http://schemas.microsoft.com/office/drawing/2014/main" id="{9280556B-81C5-4FFD-A900-FA7AFD00AA6C}"/>
              </a:ext>
            </a:extLst>
          </p:cNvPr>
          <p:cNvSpPr/>
          <p:nvPr/>
        </p:nvSpPr>
        <p:spPr>
          <a:xfrm>
            <a:off x="2918988" y="2853581"/>
            <a:ext cx="798991" cy="2574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CSE 272</a:t>
            </a:r>
          </a:p>
        </p:txBody>
      </p:sp>
      <p:cxnSp>
        <p:nvCxnSpPr>
          <p:cNvPr id="198" name="Connector: Elbow 197">
            <a:extLst>
              <a:ext uri="{FF2B5EF4-FFF2-40B4-BE49-F238E27FC236}">
                <a16:creationId xmlns:a16="http://schemas.microsoft.com/office/drawing/2014/main" id="{7CFB0393-1D41-4305-9C63-E358697957DC}"/>
              </a:ext>
            </a:extLst>
          </p:cNvPr>
          <p:cNvCxnSpPr>
            <a:cxnSpLocks/>
            <a:stCxn id="197" idx="0"/>
            <a:endCxn id="190" idx="2"/>
          </p:cNvCxnSpPr>
          <p:nvPr/>
        </p:nvCxnSpPr>
        <p:spPr>
          <a:xfrm rot="16200000" flipV="1">
            <a:off x="2633747" y="2168843"/>
            <a:ext cx="1369474" cy="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4" name="Connector: Elbow 203">
            <a:extLst>
              <a:ext uri="{FF2B5EF4-FFF2-40B4-BE49-F238E27FC236}">
                <a16:creationId xmlns:a16="http://schemas.microsoft.com/office/drawing/2014/main" id="{2036D79B-73D7-44C5-B256-E4CE23A1E7EA}"/>
              </a:ext>
            </a:extLst>
          </p:cNvPr>
          <p:cNvCxnSpPr>
            <a:cxnSpLocks/>
            <a:stCxn id="5" idx="0"/>
            <a:endCxn id="197" idx="2"/>
          </p:cNvCxnSpPr>
          <p:nvPr/>
        </p:nvCxnSpPr>
        <p:spPr>
          <a:xfrm rot="5400000" flipH="1" flipV="1">
            <a:off x="1745366" y="4678262"/>
            <a:ext cx="3140348" cy="588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10" name="Rectangle 209">
            <a:extLst>
              <a:ext uri="{FF2B5EF4-FFF2-40B4-BE49-F238E27FC236}">
                <a16:creationId xmlns:a16="http://schemas.microsoft.com/office/drawing/2014/main" id="{5158F2C9-DC1D-43AD-8C1C-2F29B932A060}"/>
              </a:ext>
            </a:extLst>
          </p:cNvPr>
          <p:cNvSpPr/>
          <p:nvPr/>
        </p:nvSpPr>
        <p:spPr>
          <a:xfrm>
            <a:off x="34759" y="231222"/>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Calibri" panose="020F0502020204030204"/>
                <a:ea typeface="+mn-ea"/>
                <a:cs typeface="+mn-cs"/>
              </a:rPr>
              <a:t>EMD Cert</a:t>
            </a:r>
          </a:p>
        </p:txBody>
      </p:sp>
      <p:sp>
        <p:nvSpPr>
          <p:cNvPr id="211" name="Rectangle 210">
            <a:extLst>
              <a:ext uri="{FF2B5EF4-FFF2-40B4-BE49-F238E27FC236}">
                <a16:creationId xmlns:a16="http://schemas.microsoft.com/office/drawing/2014/main" id="{BC0A9025-1CE4-4E77-9E51-21940CF57BB9}"/>
              </a:ext>
            </a:extLst>
          </p:cNvPr>
          <p:cNvSpPr/>
          <p:nvPr/>
        </p:nvSpPr>
        <p:spPr>
          <a:xfrm>
            <a:off x="512742" y="516144"/>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361</a:t>
            </a:r>
          </a:p>
        </p:txBody>
      </p:sp>
      <p:sp>
        <p:nvSpPr>
          <p:cNvPr id="212" name="Rectangle 211">
            <a:extLst>
              <a:ext uri="{FF2B5EF4-FFF2-40B4-BE49-F238E27FC236}">
                <a16:creationId xmlns:a16="http://schemas.microsoft.com/office/drawing/2014/main" id="{ED76A58E-A7F5-4F9F-B01E-1D419413D5C0}"/>
              </a:ext>
            </a:extLst>
          </p:cNvPr>
          <p:cNvSpPr/>
          <p:nvPr/>
        </p:nvSpPr>
        <p:spPr>
          <a:xfrm>
            <a:off x="-11198" y="1070930"/>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324</a:t>
            </a:r>
          </a:p>
        </p:txBody>
      </p:sp>
      <p:sp>
        <p:nvSpPr>
          <p:cNvPr id="213" name="Rectangle 212">
            <a:extLst>
              <a:ext uri="{FF2B5EF4-FFF2-40B4-BE49-F238E27FC236}">
                <a16:creationId xmlns:a16="http://schemas.microsoft.com/office/drawing/2014/main" id="{C11318A3-39A0-4B9E-8570-9765DCBC118B}"/>
              </a:ext>
            </a:extLst>
          </p:cNvPr>
          <p:cNvSpPr/>
          <p:nvPr/>
        </p:nvSpPr>
        <p:spPr>
          <a:xfrm>
            <a:off x="520878" y="1448578"/>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260</a:t>
            </a:r>
          </a:p>
        </p:txBody>
      </p:sp>
      <p:cxnSp>
        <p:nvCxnSpPr>
          <p:cNvPr id="214" name="Connector: Elbow 213">
            <a:extLst>
              <a:ext uri="{FF2B5EF4-FFF2-40B4-BE49-F238E27FC236}">
                <a16:creationId xmlns:a16="http://schemas.microsoft.com/office/drawing/2014/main" id="{0759BF73-FF76-402A-859B-0C7D639B834C}"/>
              </a:ext>
            </a:extLst>
          </p:cNvPr>
          <p:cNvCxnSpPr>
            <a:cxnSpLocks/>
            <a:stCxn id="213" idx="0"/>
            <a:endCxn id="211" idx="2"/>
          </p:cNvCxnSpPr>
          <p:nvPr/>
        </p:nvCxnSpPr>
        <p:spPr>
          <a:xfrm rot="16200000" flipV="1">
            <a:off x="578815" y="1107019"/>
            <a:ext cx="674983" cy="813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17" name="Rectangle 216">
            <a:extLst>
              <a:ext uri="{FF2B5EF4-FFF2-40B4-BE49-F238E27FC236}">
                <a16:creationId xmlns:a16="http://schemas.microsoft.com/office/drawing/2014/main" id="{5C318684-B37B-4246-95EE-496805FB9C4E}"/>
              </a:ext>
            </a:extLst>
          </p:cNvPr>
          <p:cNvSpPr/>
          <p:nvPr/>
        </p:nvSpPr>
        <p:spPr>
          <a:xfrm>
            <a:off x="-90222" y="6584153"/>
            <a:ext cx="798991" cy="2574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160</a:t>
            </a:r>
          </a:p>
        </p:txBody>
      </p:sp>
      <p:cxnSp>
        <p:nvCxnSpPr>
          <p:cNvPr id="218" name="Connector: Elbow 217">
            <a:extLst>
              <a:ext uri="{FF2B5EF4-FFF2-40B4-BE49-F238E27FC236}">
                <a16:creationId xmlns:a16="http://schemas.microsoft.com/office/drawing/2014/main" id="{F6A2EA1B-587C-4E3B-BB7E-C0A0AED72189}"/>
              </a:ext>
            </a:extLst>
          </p:cNvPr>
          <p:cNvCxnSpPr>
            <a:cxnSpLocks/>
            <a:stCxn id="217" idx="0"/>
            <a:endCxn id="212" idx="2"/>
          </p:cNvCxnSpPr>
          <p:nvPr/>
        </p:nvCxnSpPr>
        <p:spPr>
          <a:xfrm rot="5400000" flipH="1" flipV="1">
            <a:off x="-2279100" y="3916755"/>
            <a:ext cx="5255772" cy="79024"/>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23" name="Connector: Elbow 222">
            <a:extLst>
              <a:ext uri="{FF2B5EF4-FFF2-40B4-BE49-F238E27FC236}">
                <a16:creationId xmlns:a16="http://schemas.microsoft.com/office/drawing/2014/main" id="{58C7C7AD-D350-43B3-946F-13367DAC8129}"/>
              </a:ext>
            </a:extLst>
          </p:cNvPr>
          <p:cNvCxnSpPr>
            <a:cxnSpLocks/>
            <a:stCxn id="237" idx="0"/>
            <a:endCxn id="213" idx="2"/>
          </p:cNvCxnSpPr>
          <p:nvPr/>
        </p:nvCxnSpPr>
        <p:spPr>
          <a:xfrm rot="5400000" flipH="1" flipV="1">
            <a:off x="675661" y="1945139"/>
            <a:ext cx="483822" cy="5603"/>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30" name="Connector: Elbow 229">
            <a:extLst>
              <a:ext uri="{FF2B5EF4-FFF2-40B4-BE49-F238E27FC236}">
                <a16:creationId xmlns:a16="http://schemas.microsoft.com/office/drawing/2014/main" id="{6E35DFD0-DB90-4129-AFDD-87B7BCD3CF19}"/>
              </a:ext>
            </a:extLst>
          </p:cNvPr>
          <p:cNvCxnSpPr>
            <a:cxnSpLocks/>
            <a:stCxn id="237" idx="1"/>
            <a:endCxn id="212" idx="2"/>
          </p:cNvCxnSpPr>
          <p:nvPr/>
        </p:nvCxnSpPr>
        <p:spPr>
          <a:xfrm rot="10800000">
            <a:off x="388299" y="1328381"/>
            <a:ext cx="126977" cy="990196"/>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237" name="Rectangle 236">
            <a:extLst>
              <a:ext uri="{FF2B5EF4-FFF2-40B4-BE49-F238E27FC236}">
                <a16:creationId xmlns:a16="http://schemas.microsoft.com/office/drawing/2014/main" id="{3BC2930D-A9DB-44B7-B65A-FFDBA9851408}"/>
              </a:ext>
            </a:extLst>
          </p:cNvPr>
          <p:cNvSpPr/>
          <p:nvPr/>
        </p:nvSpPr>
        <p:spPr>
          <a:xfrm>
            <a:off x="515275" y="2189851"/>
            <a:ext cx="798991" cy="2574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ECN 240</a:t>
            </a:r>
          </a:p>
        </p:txBody>
      </p:sp>
      <p:cxnSp>
        <p:nvCxnSpPr>
          <p:cNvPr id="238" name="Connector: Elbow 237">
            <a:extLst>
              <a:ext uri="{FF2B5EF4-FFF2-40B4-BE49-F238E27FC236}">
                <a16:creationId xmlns:a16="http://schemas.microsoft.com/office/drawing/2014/main" id="{C403BA86-513F-49D6-BF1F-5F50A92A2221}"/>
              </a:ext>
            </a:extLst>
          </p:cNvPr>
          <p:cNvCxnSpPr>
            <a:cxnSpLocks/>
            <a:stCxn id="14" idx="0"/>
            <a:endCxn id="213" idx="3"/>
          </p:cNvCxnSpPr>
          <p:nvPr/>
        </p:nvCxnSpPr>
        <p:spPr>
          <a:xfrm rot="16200000" flipV="1">
            <a:off x="44122" y="2853052"/>
            <a:ext cx="2681389" cy="1298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8" name="Connector: Elbow 247">
            <a:extLst>
              <a:ext uri="{FF2B5EF4-FFF2-40B4-BE49-F238E27FC236}">
                <a16:creationId xmlns:a16="http://schemas.microsoft.com/office/drawing/2014/main" id="{0552AD43-C83F-4060-B128-41374364D18E}"/>
              </a:ext>
            </a:extLst>
          </p:cNvPr>
          <p:cNvCxnSpPr>
            <a:cxnSpLocks/>
            <a:stCxn id="3" idx="0"/>
            <a:endCxn id="237" idx="2"/>
          </p:cNvCxnSpPr>
          <p:nvPr/>
        </p:nvCxnSpPr>
        <p:spPr>
          <a:xfrm rot="16200000" flipV="1">
            <a:off x="-982999" y="4345072"/>
            <a:ext cx="3807928" cy="1238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1" name="Connector: Elbow 260">
            <a:extLst>
              <a:ext uri="{FF2B5EF4-FFF2-40B4-BE49-F238E27FC236}">
                <a16:creationId xmlns:a16="http://schemas.microsoft.com/office/drawing/2014/main" id="{9C0FC3BD-DBCD-4934-943F-107325627A30}"/>
              </a:ext>
            </a:extLst>
          </p:cNvPr>
          <p:cNvCxnSpPr>
            <a:cxnSpLocks/>
            <a:stCxn id="217" idx="0"/>
            <a:endCxn id="213" idx="1"/>
          </p:cNvCxnSpPr>
          <p:nvPr/>
        </p:nvCxnSpPr>
        <p:spPr>
          <a:xfrm rot="5400000" flipH="1" flipV="1">
            <a:off x="-2088348" y="3974927"/>
            <a:ext cx="5006849" cy="211604"/>
          </a:xfrm>
          <a:prstGeom prst="bentConnector2">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66" name="Connector: Elbow 265">
            <a:extLst>
              <a:ext uri="{FF2B5EF4-FFF2-40B4-BE49-F238E27FC236}">
                <a16:creationId xmlns:a16="http://schemas.microsoft.com/office/drawing/2014/main" id="{980A205D-34D2-4919-B144-5FDA9D4ACFE9}"/>
              </a:ext>
            </a:extLst>
          </p:cNvPr>
          <p:cNvCxnSpPr>
            <a:cxnSpLocks/>
            <a:stCxn id="13" idx="0"/>
            <a:endCxn id="14" idx="2"/>
          </p:cNvCxnSpPr>
          <p:nvPr/>
        </p:nvCxnSpPr>
        <p:spPr>
          <a:xfrm rot="16200000" flipV="1">
            <a:off x="3859741" y="2106166"/>
            <a:ext cx="483746" cy="530370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71" name="Rectangle 270">
            <a:extLst>
              <a:ext uri="{FF2B5EF4-FFF2-40B4-BE49-F238E27FC236}">
                <a16:creationId xmlns:a16="http://schemas.microsoft.com/office/drawing/2014/main" id="{38656093-038A-4680-89D4-99E10C968639}"/>
              </a:ext>
            </a:extLst>
          </p:cNvPr>
          <p:cNvSpPr/>
          <p:nvPr/>
        </p:nvSpPr>
        <p:spPr>
          <a:xfrm>
            <a:off x="2037199" y="1188226"/>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341</a:t>
            </a:r>
          </a:p>
        </p:txBody>
      </p:sp>
      <p:sp>
        <p:nvSpPr>
          <p:cNvPr id="272" name="Rectangle 271">
            <a:extLst>
              <a:ext uri="{FF2B5EF4-FFF2-40B4-BE49-F238E27FC236}">
                <a16:creationId xmlns:a16="http://schemas.microsoft.com/office/drawing/2014/main" id="{B8BD595F-8D68-4916-8742-485AE4D5F6A7}"/>
              </a:ext>
            </a:extLst>
          </p:cNvPr>
          <p:cNvSpPr/>
          <p:nvPr/>
        </p:nvSpPr>
        <p:spPr>
          <a:xfrm>
            <a:off x="1648635" y="231222"/>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Web Cert</a:t>
            </a:r>
          </a:p>
        </p:txBody>
      </p:sp>
      <p:sp>
        <p:nvSpPr>
          <p:cNvPr id="273" name="Rectangle 272">
            <a:extLst>
              <a:ext uri="{FF2B5EF4-FFF2-40B4-BE49-F238E27FC236}">
                <a16:creationId xmlns:a16="http://schemas.microsoft.com/office/drawing/2014/main" id="{AFF1333B-D253-432C-9AD2-FB1947C64D37}"/>
              </a:ext>
            </a:extLst>
          </p:cNvPr>
          <p:cNvSpPr/>
          <p:nvPr/>
        </p:nvSpPr>
        <p:spPr>
          <a:xfrm>
            <a:off x="2045825" y="1506724"/>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CSE 340</a:t>
            </a:r>
          </a:p>
        </p:txBody>
      </p:sp>
      <p:sp>
        <p:nvSpPr>
          <p:cNvPr id="274" name="Rectangle 273">
            <a:extLst>
              <a:ext uri="{FF2B5EF4-FFF2-40B4-BE49-F238E27FC236}">
                <a16:creationId xmlns:a16="http://schemas.microsoft.com/office/drawing/2014/main" id="{909C39D6-072F-4FAD-9FD6-D19BCEA8879A}"/>
              </a:ext>
            </a:extLst>
          </p:cNvPr>
          <p:cNvSpPr/>
          <p:nvPr/>
        </p:nvSpPr>
        <p:spPr>
          <a:xfrm>
            <a:off x="2041942" y="1829031"/>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WDD 330</a:t>
            </a:r>
          </a:p>
        </p:txBody>
      </p:sp>
      <p:sp>
        <p:nvSpPr>
          <p:cNvPr id="275" name="Rectangle 274">
            <a:extLst>
              <a:ext uri="{FF2B5EF4-FFF2-40B4-BE49-F238E27FC236}">
                <a16:creationId xmlns:a16="http://schemas.microsoft.com/office/drawing/2014/main" id="{749F1E98-54B7-4504-B6D4-BB671777C974}"/>
              </a:ext>
            </a:extLst>
          </p:cNvPr>
          <p:cNvSpPr/>
          <p:nvPr/>
        </p:nvSpPr>
        <p:spPr>
          <a:xfrm>
            <a:off x="1504669" y="2151339"/>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WDD 230</a:t>
            </a:r>
          </a:p>
        </p:txBody>
      </p:sp>
      <p:cxnSp>
        <p:nvCxnSpPr>
          <p:cNvPr id="276" name="Connector: Elbow 275">
            <a:extLst>
              <a:ext uri="{FF2B5EF4-FFF2-40B4-BE49-F238E27FC236}">
                <a16:creationId xmlns:a16="http://schemas.microsoft.com/office/drawing/2014/main" id="{FC207203-E121-424D-B207-A9845B1AAB96}"/>
              </a:ext>
            </a:extLst>
          </p:cNvPr>
          <p:cNvCxnSpPr>
            <a:cxnSpLocks/>
            <a:stCxn id="275" idx="0"/>
            <a:endCxn id="271" idx="1"/>
          </p:cNvCxnSpPr>
          <p:nvPr/>
        </p:nvCxnSpPr>
        <p:spPr>
          <a:xfrm rot="5400000" flipH="1" flipV="1">
            <a:off x="1553489" y="1667629"/>
            <a:ext cx="834387" cy="13303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0" name="Connector: Elbow 279">
            <a:extLst>
              <a:ext uri="{FF2B5EF4-FFF2-40B4-BE49-F238E27FC236}">
                <a16:creationId xmlns:a16="http://schemas.microsoft.com/office/drawing/2014/main" id="{13DC827A-8FC2-47A8-8EB0-4D085F2C6971}"/>
              </a:ext>
            </a:extLst>
          </p:cNvPr>
          <p:cNvCxnSpPr>
            <a:cxnSpLocks/>
            <a:stCxn id="275" idx="0"/>
            <a:endCxn id="274" idx="1"/>
          </p:cNvCxnSpPr>
          <p:nvPr/>
        </p:nvCxnSpPr>
        <p:spPr>
          <a:xfrm rot="5400000" flipH="1" flipV="1">
            <a:off x="1876262" y="1985660"/>
            <a:ext cx="193582" cy="13777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3" name="Connector: Elbow 282">
            <a:extLst>
              <a:ext uri="{FF2B5EF4-FFF2-40B4-BE49-F238E27FC236}">
                <a16:creationId xmlns:a16="http://schemas.microsoft.com/office/drawing/2014/main" id="{E318D3D0-1157-4E28-8659-8E31BB6203A2}"/>
              </a:ext>
            </a:extLst>
          </p:cNvPr>
          <p:cNvCxnSpPr>
            <a:cxnSpLocks/>
            <a:stCxn id="275" idx="0"/>
            <a:endCxn id="273" idx="1"/>
          </p:cNvCxnSpPr>
          <p:nvPr/>
        </p:nvCxnSpPr>
        <p:spPr>
          <a:xfrm rot="5400000" flipH="1" flipV="1">
            <a:off x="1717051" y="1822565"/>
            <a:ext cx="515889" cy="14166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8" name="Connector: Elbow 287">
            <a:extLst>
              <a:ext uri="{FF2B5EF4-FFF2-40B4-BE49-F238E27FC236}">
                <a16:creationId xmlns:a16="http://schemas.microsoft.com/office/drawing/2014/main" id="{85D99067-3F8E-4404-9DCD-8C976E2AB770}"/>
              </a:ext>
            </a:extLst>
          </p:cNvPr>
          <p:cNvCxnSpPr>
            <a:cxnSpLocks/>
            <a:stCxn id="4" idx="0"/>
            <a:endCxn id="275" idx="2"/>
          </p:cNvCxnSpPr>
          <p:nvPr/>
        </p:nvCxnSpPr>
        <p:spPr>
          <a:xfrm rot="5400000" flipH="1" flipV="1">
            <a:off x="144522" y="4168432"/>
            <a:ext cx="3519284" cy="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92" name="Rectangle 291">
            <a:extLst>
              <a:ext uri="{FF2B5EF4-FFF2-40B4-BE49-F238E27FC236}">
                <a16:creationId xmlns:a16="http://schemas.microsoft.com/office/drawing/2014/main" id="{8DBF51AD-B148-4B8C-B881-FF3E022001C8}"/>
              </a:ext>
            </a:extLst>
          </p:cNvPr>
          <p:cNvSpPr/>
          <p:nvPr/>
        </p:nvSpPr>
        <p:spPr>
          <a:xfrm>
            <a:off x="2045824" y="2464149"/>
            <a:ext cx="798991" cy="257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CIT 225</a:t>
            </a:r>
          </a:p>
        </p:txBody>
      </p:sp>
      <p:cxnSp>
        <p:nvCxnSpPr>
          <p:cNvPr id="293" name="Connector: Elbow 292">
            <a:extLst>
              <a:ext uri="{FF2B5EF4-FFF2-40B4-BE49-F238E27FC236}">
                <a16:creationId xmlns:a16="http://schemas.microsoft.com/office/drawing/2014/main" id="{A81F1322-72E5-4F37-8478-38D96E177101}"/>
              </a:ext>
            </a:extLst>
          </p:cNvPr>
          <p:cNvCxnSpPr>
            <a:cxnSpLocks/>
            <a:stCxn id="7" idx="0"/>
            <a:endCxn id="292" idx="2"/>
          </p:cNvCxnSpPr>
          <p:nvPr/>
        </p:nvCxnSpPr>
        <p:spPr>
          <a:xfrm rot="16200000" flipV="1">
            <a:off x="685496" y="4481424"/>
            <a:ext cx="3527552" cy="7904"/>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96" name="Connector: Elbow 295">
            <a:extLst>
              <a:ext uri="{FF2B5EF4-FFF2-40B4-BE49-F238E27FC236}">
                <a16:creationId xmlns:a16="http://schemas.microsoft.com/office/drawing/2014/main" id="{E06EF201-A249-44B5-8440-73972E0142BD}"/>
              </a:ext>
            </a:extLst>
          </p:cNvPr>
          <p:cNvCxnSpPr>
            <a:cxnSpLocks/>
            <a:stCxn id="13" idx="0"/>
            <a:endCxn id="292" idx="2"/>
          </p:cNvCxnSpPr>
          <p:nvPr/>
        </p:nvCxnSpPr>
        <p:spPr>
          <a:xfrm rot="16200000" flipV="1">
            <a:off x="3460248" y="1706672"/>
            <a:ext cx="2278290" cy="4308145"/>
          </a:xfrm>
          <a:prstGeom prst="bentConnector3">
            <a:avLst>
              <a:gd name="adj1" fmla="val 50000"/>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304" name="Rectangle 303">
            <a:extLst>
              <a:ext uri="{FF2B5EF4-FFF2-40B4-BE49-F238E27FC236}">
                <a16:creationId xmlns:a16="http://schemas.microsoft.com/office/drawing/2014/main" id="{C3E69133-EEFB-4C65-8DA5-080FD25C2E70}"/>
              </a:ext>
            </a:extLst>
          </p:cNvPr>
          <p:cNvSpPr/>
          <p:nvPr/>
        </p:nvSpPr>
        <p:spPr>
          <a:xfrm>
            <a:off x="5511561" y="222426"/>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Design Cert</a:t>
            </a:r>
          </a:p>
        </p:txBody>
      </p:sp>
      <p:sp>
        <p:nvSpPr>
          <p:cNvPr id="305" name="Rectangle 304">
            <a:extLst>
              <a:ext uri="{FF2B5EF4-FFF2-40B4-BE49-F238E27FC236}">
                <a16:creationId xmlns:a16="http://schemas.microsoft.com/office/drawing/2014/main" id="{040917D2-C8E8-4B4C-9E7B-298283C51866}"/>
              </a:ext>
            </a:extLst>
          </p:cNvPr>
          <p:cNvSpPr/>
          <p:nvPr/>
        </p:nvSpPr>
        <p:spPr>
          <a:xfrm>
            <a:off x="5511561" y="50714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430</a:t>
            </a:r>
          </a:p>
        </p:txBody>
      </p:sp>
      <p:cxnSp>
        <p:nvCxnSpPr>
          <p:cNvPr id="335" name="Connector: Elbow 334">
            <a:extLst>
              <a:ext uri="{FF2B5EF4-FFF2-40B4-BE49-F238E27FC236}">
                <a16:creationId xmlns:a16="http://schemas.microsoft.com/office/drawing/2014/main" id="{AAAC9CDB-2474-48A8-827B-9C5482D9F171}"/>
              </a:ext>
            </a:extLst>
          </p:cNvPr>
          <p:cNvCxnSpPr>
            <a:cxnSpLocks/>
            <a:stCxn id="10" idx="0"/>
            <a:endCxn id="212" idx="3"/>
          </p:cNvCxnSpPr>
          <p:nvPr/>
        </p:nvCxnSpPr>
        <p:spPr>
          <a:xfrm rot="16200000" flipV="1">
            <a:off x="2957753" y="-970304"/>
            <a:ext cx="1614042" cy="595396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341" name="Rectangle 340">
            <a:extLst>
              <a:ext uri="{FF2B5EF4-FFF2-40B4-BE49-F238E27FC236}">
                <a16:creationId xmlns:a16="http://schemas.microsoft.com/office/drawing/2014/main" id="{78C17332-67A1-4CFC-8CB3-BDAC077BB28B}"/>
              </a:ext>
            </a:extLst>
          </p:cNvPr>
          <p:cNvSpPr/>
          <p:nvPr/>
        </p:nvSpPr>
        <p:spPr>
          <a:xfrm>
            <a:off x="5486331" y="869053"/>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331</a:t>
            </a:r>
          </a:p>
        </p:txBody>
      </p:sp>
      <p:cxnSp>
        <p:nvCxnSpPr>
          <p:cNvPr id="342" name="Connector: Elbow 341">
            <a:extLst>
              <a:ext uri="{FF2B5EF4-FFF2-40B4-BE49-F238E27FC236}">
                <a16:creationId xmlns:a16="http://schemas.microsoft.com/office/drawing/2014/main" id="{2871A3A9-AA75-4057-B2CC-BB63A59BAF1B}"/>
              </a:ext>
            </a:extLst>
          </p:cNvPr>
          <p:cNvCxnSpPr>
            <a:cxnSpLocks/>
            <a:stCxn id="9" idx="0"/>
            <a:endCxn id="305" idx="3"/>
          </p:cNvCxnSpPr>
          <p:nvPr/>
        </p:nvCxnSpPr>
        <p:spPr>
          <a:xfrm rot="16200000" flipV="1">
            <a:off x="6141543" y="804880"/>
            <a:ext cx="1263185" cy="92516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345" name="Rectangle 344">
            <a:extLst>
              <a:ext uri="{FF2B5EF4-FFF2-40B4-BE49-F238E27FC236}">
                <a16:creationId xmlns:a16="http://schemas.microsoft.com/office/drawing/2014/main" id="{4D4DFBBA-450A-427F-86AF-1BE2E61EF14F}"/>
              </a:ext>
            </a:extLst>
          </p:cNvPr>
          <p:cNvSpPr/>
          <p:nvPr/>
        </p:nvSpPr>
        <p:spPr>
          <a:xfrm>
            <a:off x="5483196" y="1697355"/>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231</a:t>
            </a:r>
          </a:p>
        </p:txBody>
      </p:sp>
      <p:sp>
        <p:nvSpPr>
          <p:cNvPr id="346" name="Rectangle 345">
            <a:extLst>
              <a:ext uri="{FF2B5EF4-FFF2-40B4-BE49-F238E27FC236}">
                <a16:creationId xmlns:a16="http://schemas.microsoft.com/office/drawing/2014/main" id="{2223E6A4-7421-4744-9447-31E999DE2F8B}"/>
              </a:ext>
            </a:extLst>
          </p:cNvPr>
          <p:cNvSpPr/>
          <p:nvPr/>
        </p:nvSpPr>
        <p:spPr>
          <a:xfrm>
            <a:off x="5476952" y="210931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230</a:t>
            </a:r>
          </a:p>
        </p:txBody>
      </p:sp>
      <p:sp>
        <p:nvSpPr>
          <p:cNvPr id="347" name="Rectangle 346">
            <a:extLst>
              <a:ext uri="{FF2B5EF4-FFF2-40B4-BE49-F238E27FC236}">
                <a16:creationId xmlns:a16="http://schemas.microsoft.com/office/drawing/2014/main" id="{21A19E02-AC8A-4ECC-9EB5-22D232DA1063}"/>
              </a:ext>
            </a:extLst>
          </p:cNvPr>
          <p:cNvSpPr/>
          <p:nvPr/>
        </p:nvSpPr>
        <p:spPr>
          <a:xfrm>
            <a:off x="5371087" y="4006679"/>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131</a:t>
            </a:r>
          </a:p>
        </p:txBody>
      </p:sp>
      <p:sp>
        <p:nvSpPr>
          <p:cNvPr id="348" name="Rectangle 347">
            <a:extLst>
              <a:ext uri="{FF2B5EF4-FFF2-40B4-BE49-F238E27FC236}">
                <a16:creationId xmlns:a16="http://schemas.microsoft.com/office/drawing/2014/main" id="{816DFFEF-EA7B-4D9C-9520-3AFF3540EB39}"/>
              </a:ext>
            </a:extLst>
          </p:cNvPr>
          <p:cNvSpPr/>
          <p:nvPr/>
        </p:nvSpPr>
        <p:spPr>
          <a:xfrm>
            <a:off x="5379801" y="447090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130</a:t>
            </a:r>
          </a:p>
        </p:txBody>
      </p:sp>
      <p:cxnSp>
        <p:nvCxnSpPr>
          <p:cNvPr id="349" name="Connector: Elbow 348">
            <a:extLst>
              <a:ext uri="{FF2B5EF4-FFF2-40B4-BE49-F238E27FC236}">
                <a16:creationId xmlns:a16="http://schemas.microsoft.com/office/drawing/2014/main" id="{733CE0BE-0CF0-4056-8947-C45B2663A457}"/>
              </a:ext>
            </a:extLst>
          </p:cNvPr>
          <p:cNvCxnSpPr>
            <a:cxnSpLocks/>
            <a:stCxn id="348" idx="0"/>
            <a:endCxn id="347" idx="2"/>
          </p:cNvCxnSpPr>
          <p:nvPr/>
        </p:nvCxnSpPr>
        <p:spPr>
          <a:xfrm rot="16200000" flipV="1">
            <a:off x="5671553" y="4363160"/>
            <a:ext cx="206774" cy="871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4" name="Connector: Elbow 353">
            <a:extLst>
              <a:ext uri="{FF2B5EF4-FFF2-40B4-BE49-F238E27FC236}">
                <a16:creationId xmlns:a16="http://schemas.microsoft.com/office/drawing/2014/main" id="{EC31A7AB-1A1C-4A66-9EFC-B981260F852C}"/>
              </a:ext>
            </a:extLst>
          </p:cNvPr>
          <p:cNvCxnSpPr>
            <a:cxnSpLocks/>
            <a:stCxn id="347" idx="0"/>
            <a:endCxn id="346" idx="2"/>
          </p:cNvCxnSpPr>
          <p:nvPr/>
        </p:nvCxnSpPr>
        <p:spPr>
          <a:xfrm rot="5400000" flipH="1" flipV="1">
            <a:off x="5003558" y="3133790"/>
            <a:ext cx="1639914" cy="10586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5" name="Connector: Elbow 364">
            <a:extLst>
              <a:ext uri="{FF2B5EF4-FFF2-40B4-BE49-F238E27FC236}">
                <a16:creationId xmlns:a16="http://schemas.microsoft.com/office/drawing/2014/main" id="{54A0BB7B-8685-42AD-BCB6-BD87801040BB}"/>
              </a:ext>
            </a:extLst>
          </p:cNvPr>
          <p:cNvCxnSpPr>
            <a:cxnSpLocks/>
            <a:stCxn id="13" idx="0"/>
            <a:endCxn id="347" idx="3"/>
          </p:cNvCxnSpPr>
          <p:nvPr/>
        </p:nvCxnSpPr>
        <p:spPr>
          <a:xfrm rot="16200000" flipV="1">
            <a:off x="6029530" y="4275954"/>
            <a:ext cx="864485" cy="58338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2" name="Connector: Elbow 371">
            <a:extLst>
              <a:ext uri="{FF2B5EF4-FFF2-40B4-BE49-F238E27FC236}">
                <a16:creationId xmlns:a16="http://schemas.microsoft.com/office/drawing/2014/main" id="{DD309DF2-11DC-453D-9C7E-98ABF9E8D6C2}"/>
              </a:ext>
            </a:extLst>
          </p:cNvPr>
          <p:cNvCxnSpPr>
            <a:cxnSpLocks/>
            <a:stCxn id="11" idx="1"/>
            <a:endCxn id="34" idx="3"/>
          </p:cNvCxnSpPr>
          <p:nvPr/>
        </p:nvCxnSpPr>
        <p:spPr>
          <a:xfrm rot="10800000" flipV="1">
            <a:off x="5670844" y="3638143"/>
            <a:ext cx="1157074" cy="1092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5" name="Connector: Elbow 384">
            <a:extLst>
              <a:ext uri="{FF2B5EF4-FFF2-40B4-BE49-F238E27FC236}">
                <a16:creationId xmlns:a16="http://schemas.microsoft.com/office/drawing/2014/main" id="{B3B1C52B-4D95-4FB5-8829-40D06C60C1A7}"/>
              </a:ext>
            </a:extLst>
          </p:cNvPr>
          <p:cNvCxnSpPr>
            <a:cxnSpLocks/>
            <a:stCxn id="34" idx="0"/>
            <a:endCxn id="346" idx="2"/>
          </p:cNvCxnSpPr>
          <p:nvPr/>
        </p:nvCxnSpPr>
        <p:spPr>
          <a:xfrm rot="5400000" flipH="1" flipV="1">
            <a:off x="4997111" y="2641003"/>
            <a:ext cx="1153574" cy="605099"/>
          </a:xfrm>
          <a:prstGeom prst="bentConnector3">
            <a:avLst>
              <a:gd name="adj1" fmla="val 2651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8" name="Connector: Elbow 387">
            <a:extLst>
              <a:ext uri="{FF2B5EF4-FFF2-40B4-BE49-F238E27FC236}">
                <a16:creationId xmlns:a16="http://schemas.microsoft.com/office/drawing/2014/main" id="{F753E2BB-C6A6-4223-8277-3199D5CCEA2E}"/>
              </a:ext>
            </a:extLst>
          </p:cNvPr>
          <p:cNvCxnSpPr>
            <a:cxnSpLocks/>
            <a:stCxn id="346" idx="0"/>
            <a:endCxn id="345" idx="2"/>
          </p:cNvCxnSpPr>
          <p:nvPr/>
        </p:nvCxnSpPr>
        <p:spPr>
          <a:xfrm rot="5400000" flipH="1" flipV="1">
            <a:off x="5802316" y="2028938"/>
            <a:ext cx="154508" cy="624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1" name="Connector: Elbow 390">
            <a:extLst>
              <a:ext uri="{FF2B5EF4-FFF2-40B4-BE49-F238E27FC236}">
                <a16:creationId xmlns:a16="http://schemas.microsoft.com/office/drawing/2014/main" id="{C8F6FD40-F73C-4BF7-B6CA-3760DC198078}"/>
              </a:ext>
            </a:extLst>
          </p:cNvPr>
          <p:cNvCxnSpPr>
            <a:cxnSpLocks/>
            <a:stCxn id="345" idx="0"/>
            <a:endCxn id="341" idx="2"/>
          </p:cNvCxnSpPr>
          <p:nvPr/>
        </p:nvCxnSpPr>
        <p:spPr>
          <a:xfrm rot="5400000" flipH="1" flipV="1">
            <a:off x="5598834" y="1410363"/>
            <a:ext cx="570851" cy="313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394" name="Rectangle 393">
            <a:extLst>
              <a:ext uri="{FF2B5EF4-FFF2-40B4-BE49-F238E27FC236}">
                <a16:creationId xmlns:a16="http://schemas.microsoft.com/office/drawing/2014/main" id="{F2806BC2-6644-4B72-9610-B12BD9ABAE35}"/>
              </a:ext>
            </a:extLst>
          </p:cNvPr>
          <p:cNvSpPr/>
          <p:nvPr/>
        </p:nvSpPr>
        <p:spPr>
          <a:xfrm>
            <a:off x="5943499" y="1245944"/>
            <a:ext cx="798991" cy="257451"/>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232</a:t>
            </a:r>
          </a:p>
        </p:txBody>
      </p:sp>
      <p:cxnSp>
        <p:nvCxnSpPr>
          <p:cNvPr id="397" name="Connector: Elbow 396">
            <a:extLst>
              <a:ext uri="{FF2B5EF4-FFF2-40B4-BE49-F238E27FC236}">
                <a16:creationId xmlns:a16="http://schemas.microsoft.com/office/drawing/2014/main" id="{677B4EF9-6296-493A-BC7B-02D8941A1757}"/>
              </a:ext>
            </a:extLst>
          </p:cNvPr>
          <p:cNvCxnSpPr>
            <a:cxnSpLocks/>
            <a:stCxn id="345" idx="0"/>
            <a:endCxn id="394" idx="2"/>
          </p:cNvCxnSpPr>
          <p:nvPr/>
        </p:nvCxnSpPr>
        <p:spPr>
          <a:xfrm rot="5400000" flipH="1" flipV="1">
            <a:off x="6015863" y="1370224"/>
            <a:ext cx="193960" cy="460303"/>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0" name="Connector: Elbow 399">
            <a:extLst>
              <a:ext uri="{FF2B5EF4-FFF2-40B4-BE49-F238E27FC236}">
                <a16:creationId xmlns:a16="http://schemas.microsoft.com/office/drawing/2014/main" id="{E74265E8-584E-410F-A4D1-58585461C17B}"/>
              </a:ext>
            </a:extLst>
          </p:cNvPr>
          <p:cNvCxnSpPr>
            <a:cxnSpLocks/>
            <a:stCxn id="10" idx="0"/>
            <a:endCxn id="394" idx="2"/>
          </p:cNvCxnSpPr>
          <p:nvPr/>
        </p:nvCxnSpPr>
        <p:spPr>
          <a:xfrm rot="16200000" flipV="1">
            <a:off x="5887224" y="1959167"/>
            <a:ext cx="1310303" cy="39875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17" name="Rectangle 116">
            <a:extLst>
              <a:ext uri="{FF2B5EF4-FFF2-40B4-BE49-F238E27FC236}">
                <a16:creationId xmlns:a16="http://schemas.microsoft.com/office/drawing/2014/main" id="{92584B09-4F50-42C4-B0BE-1824124BAB17}"/>
              </a:ext>
            </a:extLst>
          </p:cNvPr>
          <p:cNvSpPr/>
          <p:nvPr/>
        </p:nvSpPr>
        <p:spPr>
          <a:xfrm>
            <a:off x="7366514" y="158338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398</a:t>
            </a:r>
          </a:p>
        </p:txBody>
      </p:sp>
      <p:cxnSp>
        <p:nvCxnSpPr>
          <p:cNvPr id="118" name="Connector: Elbow 117">
            <a:extLst>
              <a:ext uri="{FF2B5EF4-FFF2-40B4-BE49-F238E27FC236}">
                <a16:creationId xmlns:a16="http://schemas.microsoft.com/office/drawing/2014/main" id="{DFB317E7-5906-4E42-A09C-2B10CD2219A8}"/>
              </a:ext>
            </a:extLst>
          </p:cNvPr>
          <p:cNvCxnSpPr>
            <a:cxnSpLocks/>
            <a:stCxn id="9" idx="0"/>
            <a:endCxn id="117" idx="1"/>
          </p:cNvCxnSpPr>
          <p:nvPr/>
        </p:nvCxnSpPr>
        <p:spPr>
          <a:xfrm rot="5400000" flipH="1" flipV="1">
            <a:off x="7207646" y="1740187"/>
            <a:ext cx="186940" cy="13079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21" name="Rectangle 120">
            <a:extLst>
              <a:ext uri="{FF2B5EF4-FFF2-40B4-BE49-F238E27FC236}">
                <a16:creationId xmlns:a16="http://schemas.microsoft.com/office/drawing/2014/main" id="{2006E8C1-F98A-4AC2-9F62-4548D0A12314}"/>
              </a:ext>
            </a:extLst>
          </p:cNvPr>
          <p:cNvSpPr/>
          <p:nvPr/>
        </p:nvSpPr>
        <p:spPr>
          <a:xfrm>
            <a:off x="7367533" y="1281554"/>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499</a:t>
            </a:r>
          </a:p>
        </p:txBody>
      </p:sp>
      <p:cxnSp>
        <p:nvCxnSpPr>
          <p:cNvPr id="126" name="Connector: Elbow 125">
            <a:extLst>
              <a:ext uri="{FF2B5EF4-FFF2-40B4-BE49-F238E27FC236}">
                <a16:creationId xmlns:a16="http://schemas.microsoft.com/office/drawing/2014/main" id="{71759709-2389-495B-8592-A27D45CA6E6C}"/>
              </a:ext>
            </a:extLst>
          </p:cNvPr>
          <p:cNvCxnSpPr>
            <a:cxnSpLocks/>
            <a:stCxn id="9" idx="0"/>
            <a:endCxn id="121" idx="1"/>
          </p:cNvCxnSpPr>
          <p:nvPr/>
        </p:nvCxnSpPr>
        <p:spPr>
          <a:xfrm rot="5400000" flipH="1" flipV="1">
            <a:off x="7057238" y="1588761"/>
            <a:ext cx="488775" cy="13181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28" name="Rectangle 127">
            <a:extLst>
              <a:ext uri="{FF2B5EF4-FFF2-40B4-BE49-F238E27FC236}">
                <a16:creationId xmlns:a16="http://schemas.microsoft.com/office/drawing/2014/main" id="{F4159541-C5F1-4CC0-96F0-8651C2F87E03}"/>
              </a:ext>
            </a:extLst>
          </p:cNvPr>
          <p:cNvSpPr/>
          <p:nvPr/>
        </p:nvSpPr>
        <p:spPr>
          <a:xfrm>
            <a:off x="6672852" y="104654"/>
            <a:ext cx="1085533" cy="38402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Programming Certificate</a:t>
            </a:r>
          </a:p>
        </p:txBody>
      </p:sp>
      <p:sp>
        <p:nvSpPr>
          <p:cNvPr id="130" name="Rectangle 129">
            <a:extLst>
              <a:ext uri="{FF2B5EF4-FFF2-40B4-BE49-F238E27FC236}">
                <a16:creationId xmlns:a16="http://schemas.microsoft.com/office/drawing/2014/main" id="{A7E88131-D1CF-4700-B73A-B8F0FFB9D972}"/>
              </a:ext>
            </a:extLst>
          </p:cNvPr>
          <p:cNvSpPr/>
          <p:nvPr/>
        </p:nvSpPr>
        <p:spPr>
          <a:xfrm>
            <a:off x="5123643" y="6251379"/>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CIT 171</a:t>
            </a:r>
          </a:p>
        </p:txBody>
      </p:sp>
      <p:sp>
        <p:nvSpPr>
          <p:cNvPr id="135" name="Rectangle 134">
            <a:extLst>
              <a:ext uri="{FF2B5EF4-FFF2-40B4-BE49-F238E27FC236}">
                <a16:creationId xmlns:a16="http://schemas.microsoft.com/office/drawing/2014/main" id="{A7E88131-D1CF-4700-B73A-B8F0FFB9D972}"/>
              </a:ext>
            </a:extLst>
          </p:cNvPr>
          <p:cNvSpPr/>
          <p:nvPr/>
        </p:nvSpPr>
        <p:spPr>
          <a:xfrm>
            <a:off x="6096000" y="5884767"/>
            <a:ext cx="1798731" cy="22891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Fundamentals Certificate</a:t>
            </a:r>
          </a:p>
        </p:txBody>
      </p:sp>
      <p:cxnSp>
        <p:nvCxnSpPr>
          <p:cNvPr id="150" name="Connector: Elbow 148">
            <a:extLst>
              <a:ext uri="{FF2B5EF4-FFF2-40B4-BE49-F238E27FC236}">
                <a16:creationId xmlns:a16="http://schemas.microsoft.com/office/drawing/2014/main" id="{79CD342B-CF5A-4BF8-97A1-ED0B3792BC5D}"/>
              </a:ext>
            </a:extLst>
          </p:cNvPr>
          <p:cNvCxnSpPr>
            <a:cxnSpLocks/>
            <a:stCxn id="13" idx="0"/>
            <a:endCxn id="43" idx="2"/>
          </p:cNvCxnSpPr>
          <p:nvPr/>
        </p:nvCxnSpPr>
        <p:spPr>
          <a:xfrm rot="5400000" flipH="1" flipV="1">
            <a:off x="6393771" y="2906350"/>
            <a:ext cx="2453234" cy="173384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p:cNvSpPr/>
          <p:nvPr/>
        </p:nvSpPr>
        <p:spPr>
          <a:xfrm>
            <a:off x="1523058"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POC</a:t>
            </a:r>
          </a:p>
        </p:txBody>
      </p:sp>
      <p:sp>
        <p:nvSpPr>
          <p:cNvPr id="155" name="Rectangle 154"/>
          <p:cNvSpPr/>
          <p:nvPr/>
        </p:nvSpPr>
        <p:spPr>
          <a:xfrm>
            <a:off x="2887780"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POC</a:t>
            </a:r>
          </a:p>
        </p:txBody>
      </p:sp>
      <p:sp>
        <p:nvSpPr>
          <p:cNvPr id="156" name="Rectangle 155"/>
          <p:cNvSpPr/>
          <p:nvPr/>
        </p:nvSpPr>
        <p:spPr>
          <a:xfrm>
            <a:off x="4210954"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Clements</a:t>
            </a:r>
          </a:p>
        </p:txBody>
      </p:sp>
      <p:sp>
        <p:nvSpPr>
          <p:cNvPr id="157" name="Rectangle 156"/>
          <p:cNvSpPr/>
          <p:nvPr/>
        </p:nvSpPr>
        <p:spPr>
          <a:xfrm>
            <a:off x="5398351"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Helfrich</a:t>
            </a:r>
          </a:p>
        </p:txBody>
      </p:sp>
      <p:sp>
        <p:nvSpPr>
          <p:cNvPr id="158" name="Rectangle 157"/>
          <p:cNvSpPr/>
          <p:nvPr/>
        </p:nvSpPr>
        <p:spPr>
          <a:xfrm>
            <a:off x="6650216"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Burton</a:t>
            </a:r>
          </a:p>
        </p:txBody>
      </p:sp>
      <p:sp>
        <p:nvSpPr>
          <p:cNvPr id="159" name="Rectangle 158"/>
          <p:cNvSpPr/>
          <p:nvPr/>
        </p:nvSpPr>
        <p:spPr>
          <a:xfrm>
            <a:off x="170337" y="6913332"/>
            <a:ext cx="1129137"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Grimmett</a:t>
            </a:r>
          </a:p>
        </p:txBody>
      </p:sp>
      <p:sp>
        <p:nvSpPr>
          <p:cNvPr id="160" name="Rectangle 159"/>
          <p:cNvSpPr/>
          <p:nvPr/>
        </p:nvSpPr>
        <p:spPr>
          <a:xfrm>
            <a:off x="7894731" y="6904686"/>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POC</a:t>
            </a:r>
          </a:p>
        </p:txBody>
      </p:sp>
      <p:sp>
        <p:nvSpPr>
          <p:cNvPr id="161" name="Rectangle 160"/>
          <p:cNvSpPr/>
          <p:nvPr/>
        </p:nvSpPr>
        <p:spPr>
          <a:xfrm>
            <a:off x="10222792"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Neff</a:t>
            </a:r>
          </a:p>
        </p:txBody>
      </p:sp>
      <p:sp>
        <p:nvSpPr>
          <p:cNvPr id="162" name="Rectangle 161"/>
          <p:cNvSpPr/>
          <p:nvPr/>
        </p:nvSpPr>
        <p:spPr>
          <a:xfrm>
            <a:off x="11213402" y="6913332"/>
            <a:ext cx="1028282" cy="225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Barney</a:t>
            </a:r>
          </a:p>
        </p:txBody>
      </p:sp>
      <p:sp>
        <p:nvSpPr>
          <p:cNvPr id="141" name="Rectangle 140">
            <a:extLst>
              <a:ext uri="{FF2B5EF4-FFF2-40B4-BE49-F238E27FC236}">
                <a16:creationId xmlns:a16="http://schemas.microsoft.com/office/drawing/2014/main" id="{C82AECBA-8873-449C-83B0-62688E8ADC62}"/>
              </a:ext>
            </a:extLst>
          </p:cNvPr>
          <p:cNvSpPr/>
          <p:nvPr/>
        </p:nvSpPr>
        <p:spPr>
          <a:xfrm>
            <a:off x="7571301" y="6255231"/>
            <a:ext cx="798991" cy="2574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100</a:t>
            </a:r>
          </a:p>
        </p:txBody>
      </p:sp>
      <p:pic>
        <p:nvPicPr>
          <p:cNvPr id="26" name="Picture 25"/>
          <p:cNvPicPr>
            <a:picLocks noChangeAspect="1"/>
          </p:cNvPicPr>
          <p:nvPr/>
        </p:nvPicPr>
        <p:blipFill>
          <a:blip r:embed="rId3"/>
          <a:stretch>
            <a:fillRect/>
          </a:stretch>
        </p:blipFill>
        <p:spPr>
          <a:xfrm>
            <a:off x="767651" y="6436401"/>
            <a:ext cx="628650" cy="438150"/>
          </a:xfrm>
          <a:prstGeom prst="rect">
            <a:avLst/>
          </a:prstGeom>
        </p:spPr>
      </p:pic>
      <p:pic>
        <p:nvPicPr>
          <p:cNvPr id="144" name="Picture 143"/>
          <p:cNvPicPr>
            <a:picLocks noChangeAspect="1"/>
          </p:cNvPicPr>
          <p:nvPr/>
        </p:nvPicPr>
        <p:blipFill>
          <a:blip r:embed="rId4"/>
          <a:stretch>
            <a:fillRect/>
          </a:stretch>
        </p:blipFill>
        <p:spPr>
          <a:xfrm>
            <a:off x="1359345" y="6563534"/>
            <a:ext cx="1790700" cy="323850"/>
          </a:xfrm>
          <a:prstGeom prst="rect">
            <a:avLst/>
          </a:prstGeom>
        </p:spPr>
      </p:pic>
      <p:sp>
        <p:nvSpPr>
          <p:cNvPr id="30" name="TextBox 29">
            <a:extLst>
              <a:ext uri="{FF2B5EF4-FFF2-40B4-BE49-F238E27FC236}">
                <a16:creationId xmlns:a16="http://schemas.microsoft.com/office/drawing/2014/main" id="{05776A94-A6B3-411C-A754-C7DECEBC7EFD}"/>
              </a:ext>
            </a:extLst>
          </p:cNvPr>
          <p:cNvSpPr txBox="1"/>
          <p:nvPr/>
        </p:nvSpPr>
        <p:spPr>
          <a:xfrm>
            <a:off x="11421274" y="-38897"/>
            <a:ext cx="78919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v.2020.09</a:t>
            </a:r>
          </a:p>
        </p:txBody>
      </p:sp>
      <p:sp>
        <p:nvSpPr>
          <p:cNvPr id="32" name="Rectangle 31">
            <a:extLst>
              <a:ext uri="{FF2B5EF4-FFF2-40B4-BE49-F238E27FC236}">
                <a16:creationId xmlns:a16="http://schemas.microsoft.com/office/drawing/2014/main" id="{EB68ADBA-E7F0-4D66-8EC2-9C55A0847D09}"/>
              </a:ext>
            </a:extLst>
          </p:cNvPr>
          <p:cNvSpPr/>
          <p:nvPr/>
        </p:nvSpPr>
        <p:spPr>
          <a:xfrm>
            <a:off x="7249567" y="4892108"/>
            <a:ext cx="798991" cy="257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CSE 121b</a:t>
            </a:r>
          </a:p>
        </p:txBody>
      </p:sp>
      <p:sp>
        <p:nvSpPr>
          <p:cNvPr id="34" name="Rectangle 33">
            <a:extLst>
              <a:ext uri="{FF2B5EF4-FFF2-40B4-BE49-F238E27FC236}">
                <a16:creationId xmlns:a16="http://schemas.microsoft.com/office/drawing/2014/main" id="{2DC84242-A1AE-4A68-AA80-65CE2C600A03}"/>
              </a:ext>
            </a:extLst>
          </p:cNvPr>
          <p:cNvSpPr/>
          <p:nvPr/>
        </p:nvSpPr>
        <p:spPr>
          <a:xfrm>
            <a:off x="4871853" y="3520339"/>
            <a:ext cx="798991" cy="257451"/>
          </a:xfrm>
          <a:prstGeom prst="rect">
            <a:avLst/>
          </a:prstGeom>
          <a:gradFill flip="none" rotWithShape="1">
            <a:gsLst>
              <a:gs pos="0">
                <a:schemeClr val="accent6">
                  <a:lumMod val="75000"/>
                </a:schemeClr>
              </a:gs>
              <a:gs pos="74000">
                <a:srgbClr val="7030A0"/>
              </a:gs>
              <a:gs pos="83000">
                <a:srgbClr val="7030A0"/>
              </a:gs>
              <a:gs pos="100000">
                <a:srgbClr val="7030A0"/>
              </a:gs>
            </a:gsLst>
            <a:lin ang="0" scaled="1"/>
            <a:tileRect/>
          </a:gra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CSE 220c</a:t>
            </a:r>
          </a:p>
        </p:txBody>
      </p:sp>
      <p:sp>
        <p:nvSpPr>
          <p:cNvPr id="48" name="TextBox 47">
            <a:extLst>
              <a:ext uri="{FF2B5EF4-FFF2-40B4-BE49-F238E27FC236}">
                <a16:creationId xmlns:a16="http://schemas.microsoft.com/office/drawing/2014/main" id="{344841A0-E769-43E9-8557-E96220233BE1}"/>
              </a:ext>
            </a:extLst>
          </p:cNvPr>
          <p:cNvSpPr txBox="1"/>
          <p:nvPr/>
        </p:nvSpPr>
        <p:spPr>
          <a:xfrm>
            <a:off x="3029758" y="6538657"/>
            <a:ext cx="54677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Solid lines indicate prerequisites; Dash line indicate OR prerequisites</a:t>
            </a:r>
          </a:p>
        </p:txBody>
      </p:sp>
    </p:spTree>
    <p:extLst>
      <p:ext uri="{BB962C8B-B14F-4D97-AF65-F5344CB8AC3E}">
        <p14:creationId xmlns:p14="http://schemas.microsoft.com/office/powerpoint/2010/main" val="710052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Graduate Degree Choices</a:t>
            </a:r>
          </a:p>
        </p:txBody>
      </p:sp>
      <p:sp>
        <p:nvSpPr>
          <p:cNvPr id="5" name="Rectangle 4"/>
          <p:cNvSpPr/>
          <p:nvPr/>
        </p:nvSpPr>
        <p:spPr>
          <a:xfrm>
            <a:off x="1843312" y="4238176"/>
            <a:ext cx="2496457"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Certificate</a:t>
            </a:r>
          </a:p>
        </p:txBody>
      </p:sp>
      <p:sp>
        <p:nvSpPr>
          <p:cNvPr id="6" name="Rectangle 5"/>
          <p:cNvSpPr/>
          <p:nvPr/>
        </p:nvSpPr>
        <p:spPr>
          <a:xfrm>
            <a:off x="4339770" y="4238175"/>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.5-1 </a:t>
            </a:r>
            <a:r>
              <a:rPr lang="en-US" dirty="0" err="1"/>
              <a:t>yr</a:t>
            </a:r>
            <a:r>
              <a:rPr lang="en-US" dirty="0"/>
              <a:t> (15-30 credits)</a:t>
            </a:r>
          </a:p>
        </p:txBody>
      </p:sp>
      <p:sp>
        <p:nvSpPr>
          <p:cNvPr id="7" name="TextBox 6"/>
          <p:cNvSpPr txBox="1"/>
          <p:nvPr/>
        </p:nvSpPr>
        <p:spPr>
          <a:xfrm>
            <a:off x="0" y="4683813"/>
            <a:ext cx="1219199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ln w="0"/>
                <a:gradFill>
                  <a:gsLst>
                    <a:gs pos="21000">
                      <a:srgbClr val="53575C"/>
                    </a:gs>
                    <a:gs pos="88000">
                      <a:srgbClr val="C5C7CA"/>
                    </a:gs>
                  </a:gsLst>
                  <a:lin ang="5400000"/>
                </a:gradFill>
              </a:rPr>
              <a:t>This is generalization: Credits are based off of 15 credits per semester, results may vary from school to school, degree to degree, typically each is 2 years apart</a:t>
            </a:r>
          </a:p>
        </p:txBody>
      </p:sp>
      <p:sp>
        <p:nvSpPr>
          <p:cNvPr id="8" name="Rectangle 7"/>
          <p:cNvSpPr/>
          <p:nvPr/>
        </p:nvSpPr>
        <p:spPr>
          <a:xfrm>
            <a:off x="1843311" y="3773718"/>
            <a:ext cx="2496457"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Associates</a:t>
            </a:r>
          </a:p>
        </p:txBody>
      </p:sp>
      <p:sp>
        <p:nvSpPr>
          <p:cNvPr id="9" name="Rectangle 8"/>
          <p:cNvSpPr/>
          <p:nvPr/>
        </p:nvSpPr>
        <p:spPr>
          <a:xfrm>
            <a:off x="4339769" y="3773717"/>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a:t>
            </a:r>
            <a:r>
              <a:rPr lang="en-US" dirty="0" err="1"/>
              <a:t>yr</a:t>
            </a:r>
            <a:r>
              <a:rPr lang="en-US" dirty="0"/>
              <a:t> (60 credits)</a:t>
            </a:r>
          </a:p>
        </p:txBody>
      </p:sp>
      <p:sp>
        <p:nvSpPr>
          <p:cNvPr id="10" name="Rectangle 9"/>
          <p:cNvSpPr/>
          <p:nvPr/>
        </p:nvSpPr>
        <p:spPr>
          <a:xfrm>
            <a:off x="1843311" y="3309259"/>
            <a:ext cx="2496457"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Bachelors</a:t>
            </a:r>
          </a:p>
        </p:txBody>
      </p:sp>
      <p:sp>
        <p:nvSpPr>
          <p:cNvPr id="11" name="Rectangle 10"/>
          <p:cNvSpPr/>
          <p:nvPr/>
        </p:nvSpPr>
        <p:spPr>
          <a:xfrm>
            <a:off x="4339769" y="3309258"/>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a:t>
            </a:r>
            <a:r>
              <a:rPr lang="en-US" dirty="0" err="1"/>
              <a:t>yr</a:t>
            </a:r>
            <a:r>
              <a:rPr lang="en-US" dirty="0"/>
              <a:t> (120 credits)</a:t>
            </a:r>
          </a:p>
        </p:txBody>
      </p:sp>
      <p:sp>
        <p:nvSpPr>
          <p:cNvPr id="12" name="Rectangle 11"/>
          <p:cNvSpPr/>
          <p:nvPr/>
        </p:nvSpPr>
        <p:spPr>
          <a:xfrm>
            <a:off x="1843311" y="2844799"/>
            <a:ext cx="2496457"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Masters</a:t>
            </a:r>
          </a:p>
        </p:txBody>
      </p:sp>
      <p:sp>
        <p:nvSpPr>
          <p:cNvPr id="13" name="Rectangle 12"/>
          <p:cNvSpPr/>
          <p:nvPr/>
        </p:nvSpPr>
        <p:spPr>
          <a:xfrm>
            <a:off x="4339769" y="2844798"/>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5-6 </a:t>
            </a:r>
            <a:r>
              <a:rPr lang="en-US" dirty="0" err="1"/>
              <a:t>yr</a:t>
            </a:r>
            <a:r>
              <a:rPr lang="en-US" dirty="0"/>
              <a:t> (150-180 credits)</a:t>
            </a:r>
          </a:p>
        </p:txBody>
      </p:sp>
      <p:sp>
        <p:nvSpPr>
          <p:cNvPr id="14" name="Rectangle 13"/>
          <p:cNvSpPr/>
          <p:nvPr/>
        </p:nvSpPr>
        <p:spPr>
          <a:xfrm>
            <a:off x="1843311" y="2379165"/>
            <a:ext cx="2496457"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Doctorate (non-PhD)</a:t>
            </a:r>
          </a:p>
        </p:txBody>
      </p:sp>
      <p:sp>
        <p:nvSpPr>
          <p:cNvPr id="15" name="Rectangle 14"/>
          <p:cNvSpPr/>
          <p:nvPr/>
        </p:nvSpPr>
        <p:spPr>
          <a:xfrm>
            <a:off x="4339769" y="2379164"/>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6-8 </a:t>
            </a:r>
            <a:r>
              <a:rPr lang="en-US" dirty="0" err="1"/>
              <a:t>yr</a:t>
            </a:r>
            <a:r>
              <a:rPr lang="en-US" dirty="0"/>
              <a:t> (180-240 credits)</a:t>
            </a:r>
          </a:p>
        </p:txBody>
      </p:sp>
      <p:sp>
        <p:nvSpPr>
          <p:cNvPr id="16" name="Rectangle 15"/>
          <p:cNvSpPr/>
          <p:nvPr/>
        </p:nvSpPr>
        <p:spPr>
          <a:xfrm>
            <a:off x="6836228" y="4236998"/>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15-30 credits</a:t>
            </a:r>
          </a:p>
        </p:txBody>
      </p:sp>
      <p:sp>
        <p:nvSpPr>
          <p:cNvPr id="17" name="Rectangle 16"/>
          <p:cNvSpPr/>
          <p:nvPr/>
        </p:nvSpPr>
        <p:spPr>
          <a:xfrm>
            <a:off x="6836227" y="3772540"/>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+45 credits</a:t>
            </a:r>
          </a:p>
        </p:txBody>
      </p:sp>
      <p:sp>
        <p:nvSpPr>
          <p:cNvPr id="18" name="Rectangle 17"/>
          <p:cNvSpPr/>
          <p:nvPr/>
        </p:nvSpPr>
        <p:spPr>
          <a:xfrm>
            <a:off x="6836227" y="3308081"/>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 credits</a:t>
            </a:r>
          </a:p>
        </p:txBody>
      </p:sp>
      <p:sp>
        <p:nvSpPr>
          <p:cNvPr id="19" name="Rectangle 18"/>
          <p:cNvSpPr/>
          <p:nvPr/>
        </p:nvSpPr>
        <p:spPr>
          <a:xfrm>
            <a:off x="6836227" y="2843621"/>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+30-60 credits</a:t>
            </a:r>
          </a:p>
        </p:txBody>
      </p:sp>
      <p:sp>
        <p:nvSpPr>
          <p:cNvPr id="20" name="Rectangle 19"/>
          <p:cNvSpPr/>
          <p:nvPr/>
        </p:nvSpPr>
        <p:spPr>
          <a:xfrm>
            <a:off x="6836227" y="2377987"/>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+30-60 credits</a:t>
            </a:r>
          </a:p>
        </p:txBody>
      </p:sp>
      <p:sp>
        <p:nvSpPr>
          <p:cNvPr id="21" name="Rectangle 20"/>
          <p:cNvSpPr/>
          <p:nvPr/>
        </p:nvSpPr>
        <p:spPr>
          <a:xfrm>
            <a:off x="1843311" y="1923918"/>
            <a:ext cx="2496457"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PhD</a:t>
            </a:r>
          </a:p>
        </p:txBody>
      </p:sp>
      <p:sp>
        <p:nvSpPr>
          <p:cNvPr id="22" name="Rectangle 21"/>
          <p:cNvSpPr/>
          <p:nvPr/>
        </p:nvSpPr>
        <p:spPr>
          <a:xfrm>
            <a:off x="4339769" y="1923917"/>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7-10 </a:t>
            </a:r>
            <a:r>
              <a:rPr lang="en-US" dirty="0" err="1"/>
              <a:t>yr</a:t>
            </a:r>
            <a:r>
              <a:rPr lang="en-US" dirty="0"/>
              <a:t> (210-300 credits)</a:t>
            </a:r>
          </a:p>
        </p:txBody>
      </p:sp>
      <p:sp>
        <p:nvSpPr>
          <p:cNvPr id="23" name="Rectangle 22"/>
          <p:cNvSpPr/>
          <p:nvPr/>
        </p:nvSpPr>
        <p:spPr>
          <a:xfrm>
            <a:off x="6836227" y="1937254"/>
            <a:ext cx="2496458"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+30-60 credits</a:t>
            </a:r>
          </a:p>
        </p:txBody>
      </p:sp>
      <p:sp>
        <p:nvSpPr>
          <p:cNvPr id="24" name="TextBox 23"/>
          <p:cNvSpPr txBox="1"/>
          <p:nvPr/>
        </p:nvSpPr>
        <p:spPr>
          <a:xfrm>
            <a:off x="9332685" y="1749446"/>
            <a:ext cx="2859315" cy="190821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What is the difference between a Doctorate and a PhD?</a:t>
            </a:r>
          </a:p>
          <a:p>
            <a:r>
              <a:rPr lang="en-US" dirty="0"/>
              <a:t>PhD = 	Doctorate + Thesis </a:t>
            </a:r>
          </a:p>
          <a:p>
            <a:r>
              <a:rPr lang="en-US" dirty="0"/>
              <a:t>                 </a:t>
            </a:r>
            <a:r>
              <a:rPr lang="en-US" sz="1400" dirty="0"/>
              <a:t>(Course Work)</a:t>
            </a:r>
          </a:p>
          <a:p>
            <a:endParaRPr lang="en-US" sz="1400" dirty="0"/>
          </a:p>
          <a:p>
            <a:r>
              <a:rPr lang="en-US" sz="1400" dirty="0"/>
              <a:t>Max PhD is 14 years </a:t>
            </a:r>
          </a:p>
        </p:txBody>
      </p:sp>
      <p:sp>
        <p:nvSpPr>
          <p:cNvPr id="25" name="Rectangle 24"/>
          <p:cNvSpPr/>
          <p:nvPr/>
        </p:nvSpPr>
        <p:spPr>
          <a:xfrm>
            <a:off x="1843311" y="1466717"/>
            <a:ext cx="2496457" cy="4644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Degree Level</a:t>
            </a:r>
          </a:p>
        </p:txBody>
      </p:sp>
      <p:sp>
        <p:nvSpPr>
          <p:cNvPr id="26" name="Rectangle 25"/>
          <p:cNvSpPr/>
          <p:nvPr/>
        </p:nvSpPr>
        <p:spPr>
          <a:xfrm>
            <a:off x="4339769" y="1466716"/>
            <a:ext cx="2496458" cy="4644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Total Credits</a:t>
            </a:r>
          </a:p>
        </p:txBody>
      </p:sp>
      <p:sp>
        <p:nvSpPr>
          <p:cNvPr id="27" name="Rectangle 26"/>
          <p:cNvSpPr/>
          <p:nvPr/>
        </p:nvSpPr>
        <p:spPr>
          <a:xfrm>
            <a:off x="6836227" y="1465539"/>
            <a:ext cx="2496458" cy="4644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Additional Credits</a:t>
            </a:r>
          </a:p>
        </p:txBody>
      </p:sp>
      <p:sp>
        <p:nvSpPr>
          <p:cNvPr id="28" name="TextBox 27"/>
          <p:cNvSpPr txBox="1"/>
          <p:nvPr/>
        </p:nvSpPr>
        <p:spPr>
          <a:xfrm>
            <a:off x="-1" y="5103674"/>
            <a:ext cx="5718629"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According to IRS section 127, all business are allowed to deduct $5,250 a year per employee to pay for collage (Bachelors or Masters degrees) [https://www.irs.gov/publications/p15b].</a:t>
            </a:r>
          </a:p>
          <a:p>
            <a:r>
              <a:rPr lang="en-US" dirty="0"/>
              <a:t>Small Business owners can take advantage of this also for owner’s adult children and grandchildren. </a:t>
            </a:r>
          </a:p>
        </p:txBody>
      </p:sp>
      <p:sp>
        <p:nvSpPr>
          <p:cNvPr id="29" name="TextBox 28"/>
          <p:cNvSpPr txBox="1"/>
          <p:nvPr/>
        </p:nvSpPr>
        <p:spPr>
          <a:xfrm>
            <a:off x="5878286" y="5103674"/>
            <a:ext cx="6313714"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oAutofit/>
          </a:bodyPr>
          <a:lstStyle/>
          <a:p>
            <a:r>
              <a:rPr lang="en-US" dirty="0"/>
              <a:t>FinAid.org says that Master’s Degree is about $30-120, depending on if you are in-State or out-State resident, degree program. </a:t>
            </a:r>
          </a:p>
          <a:p>
            <a:endParaRPr lang="en-US" dirty="0"/>
          </a:p>
          <a:p>
            <a:r>
              <a:rPr lang="en-US" dirty="0"/>
              <a:t>It is also about a 15% return on your investment or about $8-10K more a year.  Results may vary for Masters and PhDs.</a:t>
            </a:r>
          </a:p>
        </p:txBody>
      </p:sp>
      <p:sp>
        <p:nvSpPr>
          <p:cNvPr id="30" name="TextBox 29"/>
          <p:cNvSpPr txBox="1"/>
          <p:nvPr/>
        </p:nvSpPr>
        <p:spPr>
          <a:xfrm>
            <a:off x="10915046" y="6637657"/>
            <a:ext cx="1436612" cy="261610"/>
          </a:xfrm>
          <a:prstGeom prst="rect">
            <a:avLst/>
          </a:prstGeom>
          <a:noFill/>
        </p:spPr>
        <p:txBody>
          <a:bodyPr wrap="none" rtlCol="0">
            <a:spAutoFit/>
          </a:bodyPr>
          <a:lstStyle/>
          <a:p>
            <a:r>
              <a:rPr lang="en-US" sz="1050" dirty="0">
                <a:solidFill>
                  <a:schemeClr val="bg1"/>
                </a:solidFill>
              </a:rPr>
              <a:t>© W. Clements 10/19</a:t>
            </a:r>
          </a:p>
        </p:txBody>
      </p:sp>
    </p:spTree>
    <p:extLst>
      <p:ext uri="{BB962C8B-B14F-4D97-AF65-F5344CB8AC3E}">
        <p14:creationId xmlns:p14="http://schemas.microsoft.com/office/powerpoint/2010/main" val="1944215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Arrow Connector 65"/>
          <p:cNvCxnSpPr>
            <a:stCxn id="23" idx="3"/>
            <a:endCxn id="18" idx="3"/>
          </p:cNvCxnSpPr>
          <p:nvPr/>
        </p:nvCxnSpPr>
        <p:spPr>
          <a:xfrm flipV="1">
            <a:off x="4493481" y="1286285"/>
            <a:ext cx="6401776" cy="451813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p:cNvCxnSpPr>
            <a:stCxn id="7" idx="2"/>
            <a:endCxn id="23" idx="5"/>
          </p:cNvCxnSpPr>
          <p:nvPr/>
        </p:nvCxnSpPr>
        <p:spPr>
          <a:xfrm flipV="1">
            <a:off x="1828799" y="5287348"/>
            <a:ext cx="2450507" cy="46728"/>
          </a:xfrm>
          <a:prstGeom prst="straightConnector1">
            <a:avLst/>
          </a:prstGeom>
          <a:ln w="1079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1" idx="7"/>
            <a:endCxn id="18" idx="4"/>
          </p:cNvCxnSpPr>
          <p:nvPr/>
        </p:nvCxnSpPr>
        <p:spPr>
          <a:xfrm flipV="1">
            <a:off x="10951611" y="1391608"/>
            <a:ext cx="477618" cy="1089708"/>
          </a:xfrm>
          <a:prstGeom prst="straightConnector1">
            <a:avLst/>
          </a:prstGeom>
          <a:ln w="85725">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p:cNvCxnSpPr>
            <a:stCxn id="15" idx="6"/>
            <a:endCxn id="40" idx="6"/>
          </p:cNvCxnSpPr>
          <p:nvPr/>
        </p:nvCxnSpPr>
        <p:spPr>
          <a:xfrm>
            <a:off x="9380309" y="1889140"/>
            <a:ext cx="2160281" cy="3487"/>
          </a:xfrm>
          <a:prstGeom prst="straightConnector1">
            <a:avLst/>
          </a:prstGeom>
          <a:ln w="107950">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198963" y="5028569"/>
            <a:ext cx="6980511" cy="1169551"/>
          </a:xfrm>
          <a:prstGeom prst="rect">
            <a:avLst/>
          </a:prstGeom>
          <a:ln>
            <a:noFill/>
          </a:ln>
          <a:effectLst>
            <a:outerShdw blurRad="76200" dir="13500000" sy="23000" kx="1200000" algn="br" rotWithShape="0">
              <a:prstClr val="black">
                <a:alpha val="2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sz="1400" b="1" dirty="0"/>
              <a:t>FYI: </a:t>
            </a:r>
            <a:r>
              <a:rPr lang="en-US" sz="1400" dirty="0"/>
              <a:t>You need a C- to get credit for your degree program, so make a decision.</a:t>
            </a:r>
          </a:p>
          <a:p>
            <a:pPr marL="285750" indent="-285750">
              <a:buFont typeface="Arial" panose="020B0604020202020204" pitchFamily="34" charset="0"/>
              <a:buChar char="•"/>
            </a:pPr>
            <a:r>
              <a:rPr lang="en-US" sz="1400" b="1" dirty="0"/>
              <a:t>FYI</a:t>
            </a:r>
            <a:r>
              <a:rPr lang="en-US" sz="1400" dirty="0"/>
              <a:t>: Financial Aid will not pay you to retake a class if you get a D, but it will for an F. </a:t>
            </a:r>
          </a:p>
          <a:p>
            <a:pPr marL="285750" indent="-285750">
              <a:buFont typeface="Arial" panose="020B0604020202020204" pitchFamily="34" charset="0"/>
              <a:buChar char="•"/>
            </a:pPr>
            <a:r>
              <a:rPr lang="en-US" sz="1400" b="1" dirty="0"/>
              <a:t>FYI: </a:t>
            </a:r>
            <a:r>
              <a:rPr lang="en-US" sz="1400" dirty="0"/>
              <a:t>Retaking a class replaces the grade for that class, and is no longer counted against your GPA. </a:t>
            </a:r>
            <a:r>
              <a:rPr lang="en-US" sz="1400" dirty="0">
                <a:hlinkClick r:id="rId2"/>
              </a:rPr>
              <a:t>BYU-Idaho allows up to 4 classes to override the grade</a:t>
            </a:r>
            <a:r>
              <a:rPr lang="en-US" sz="1400" dirty="0"/>
              <a:t> after that it counts against your cumulative GPA. </a:t>
            </a:r>
          </a:p>
        </p:txBody>
      </p:sp>
      <p:sp>
        <p:nvSpPr>
          <p:cNvPr id="50" name="Rectangle 49"/>
          <p:cNvSpPr/>
          <p:nvPr/>
        </p:nvSpPr>
        <p:spPr>
          <a:xfrm>
            <a:off x="6764055" y="-3953"/>
            <a:ext cx="5427945" cy="95410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a:spAutoFit/>
          </a:bodyPr>
          <a:lstStyle/>
          <a:p>
            <a:r>
              <a:rPr lang="en-US" sz="1400" b="1" dirty="0">
                <a:hlinkClick r:id="rId3"/>
              </a:rPr>
              <a:t>Incomplete Contract</a:t>
            </a:r>
            <a:r>
              <a:rPr lang="en-US" sz="1400" dirty="0"/>
              <a:t>: </a:t>
            </a:r>
            <a:r>
              <a:rPr lang="en-US" sz="1400" b="1" dirty="0"/>
              <a:t>After 10</a:t>
            </a:r>
            <a:r>
              <a:rPr lang="en-US" sz="1400" b="1" baseline="30000" dirty="0"/>
              <a:t>th</a:t>
            </a:r>
            <a:r>
              <a:rPr lang="en-US" sz="1400" b="1" dirty="0"/>
              <a:t> week</a:t>
            </a:r>
            <a:r>
              <a:rPr lang="en-US" sz="1400" dirty="0"/>
              <a:t>. </a:t>
            </a:r>
            <a:r>
              <a:rPr lang="en-US" sz="1400" b="1" dirty="0"/>
              <a:t>Extenuating circumstances </a:t>
            </a:r>
            <a:r>
              <a:rPr lang="en-US" sz="1400" dirty="0"/>
              <a:t>occurred (serious illness, personal injury, death in immediate family, etc.), Must have a passing grade by the 10</a:t>
            </a:r>
            <a:r>
              <a:rPr lang="en-US" sz="1400" baseline="30000" dirty="0"/>
              <a:t>th</a:t>
            </a:r>
            <a:r>
              <a:rPr lang="en-US" sz="1400" dirty="0"/>
              <a:t> week. I must be informed as soon as possible, timing is important.</a:t>
            </a:r>
          </a:p>
        </p:txBody>
      </p:sp>
      <p:sp>
        <p:nvSpPr>
          <p:cNvPr id="44" name="Content Placeholder 3"/>
          <p:cNvSpPr txBox="1">
            <a:spLocks/>
          </p:cNvSpPr>
          <p:nvPr/>
        </p:nvSpPr>
        <p:spPr>
          <a:xfrm>
            <a:off x="0" y="862183"/>
            <a:ext cx="6706874" cy="276943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6"/>
          </a:lnRef>
          <a:fillRef idx="2">
            <a:schemeClr val="accent6"/>
          </a:fillRef>
          <a:effectRef idx="1">
            <a:schemeClr val="accent6"/>
          </a:effectRef>
          <a:fontRef idx="minor">
            <a:schemeClr val="dk1"/>
          </a:fontRef>
        </p:style>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a:t>
            </a:r>
            <a:r>
              <a:rPr lang="en-US" baseline="30000" dirty="0"/>
              <a:t>st</a:t>
            </a:r>
            <a:r>
              <a:rPr lang="en-US" dirty="0"/>
              <a:t> Day - Welcome</a:t>
            </a:r>
          </a:p>
          <a:p>
            <a:r>
              <a:rPr lang="en-US" dirty="0"/>
              <a:t>Within the </a:t>
            </a:r>
          </a:p>
          <a:p>
            <a:pPr lvl="1"/>
            <a:r>
              <a:rPr lang="en-US" dirty="0"/>
              <a:t>1</a:t>
            </a:r>
            <a:r>
              <a:rPr lang="en-US" baseline="30000" dirty="0"/>
              <a:t>st</a:t>
            </a:r>
            <a:r>
              <a:rPr lang="en-US" dirty="0"/>
              <a:t> Week – </a:t>
            </a:r>
            <a:r>
              <a:rPr lang="en-US" dirty="0">
                <a:solidFill>
                  <a:schemeClr val="accent6">
                    <a:lumMod val="50000"/>
                  </a:schemeClr>
                </a:solidFill>
              </a:rPr>
              <a:t>Registration Deadline</a:t>
            </a:r>
          </a:p>
          <a:p>
            <a:pPr lvl="1"/>
            <a:r>
              <a:rPr lang="en-US" dirty="0"/>
              <a:t>3</a:t>
            </a:r>
            <a:r>
              <a:rPr lang="en-US" baseline="30000" dirty="0"/>
              <a:t>rd</a:t>
            </a:r>
            <a:r>
              <a:rPr lang="en-US" dirty="0"/>
              <a:t> Week – </a:t>
            </a:r>
            <a:r>
              <a:rPr lang="en-US" dirty="0">
                <a:solidFill>
                  <a:srgbClr val="FFFF00"/>
                </a:solidFill>
              </a:rPr>
              <a:t>Drop Deadline </a:t>
            </a:r>
          </a:p>
          <a:p>
            <a:pPr lvl="1"/>
            <a:r>
              <a:rPr lang="en-US" dirty="0"/>
              <a:t>9</a:t>
            </a:r>
            <a:r>
              <a:rPr lang="en-US" baseline="30000" dirty="0"/>
              <a:t>th</a:t>
            </a:r>
            <a:r>
              <a:rPr lang="en-US" dirty="0"/>
              <a:t> Week – </a:t>
            </a:r>
            <a:r>
              <a:rPr lang="en-US" dirty="0">
                <a:solidFill>
                  <a:schemeClr val="accent2"/>
                </a:solidFill>
              </a:rPr>
              <a:t>Withdrawal Deadline</a:t>
            </a:r>
            <a:endParaRPr lang="en-US" dirty="0"/>
          </a:p>
          <a:p>
            <a:pPr lvl="1"/>
            <a:r>
              <a:rPr lang="en-US" dirty="0"/>
              <a:t>11</a:t>
            </a:r>
            <a:r>
              <a:rPr lang="en-US" baseline="30000" dirty="0"/>
              <a:t>th</a:t>
            </a:r>
            <a:r>
              <a:rPr lang="en-US" dirty="0"/>
              <a:t> Week – </a:t>
            </a:r>
            <a:r>
              <a:rPr lang="en-US" dirty="0">
                <a:solidFill>
                  <a:srgbClr val="FF0000"/>
                </a:solidFill>
              </a:rPr>
              <a:t>Discontinuance (All Classes – W)</a:t>
            </a:r>
            <a:r>
              <a:rPr lang="en-US" dirty="0"/>
              <a:t> </a:t>
            </a:r>
          </a:p>
          <a:p>
            <a:r>
              <a:rPr lang="en-US" dirty="0"/>
              <a:t>14</a:t>
            </a:r>
            <a:r>
              <a:rPr lang="en-US" baseline="30000" dirty="0"/>
              <a:t>th</a:t>
            </a:r>
            <a:r>
              <a:rPr lang="en-US" dirty="0"/>
              <a:t> Week – Successful Completion</a:t>
            </a:r>
          </a:p>
        </p:txBody>
      </p:sp>
      <p:sp>
        <p:nvSpPr>
          <p:cNvPr id="2" name="Title 1"/>
          <p:cNvSpPr>
            <a:spLocks noGrp="1"/>
          </p:cNvSpPr>
          <p:nvPr>
            <p:ph type="title"/>
          </p:nvPr>
        </p:nvSpPr>
        <p:spPr>
          <a:xfrm>
            <a:off x="-1" y="0"/>
            <a:ext cx="6706875" cy="868597"/>
          </a:xfrm>
          <a:scene3d>
            <a:camera prst="orthographicFront"/>
            <a:lightRig rig="threePt" dir="t"/>
          </a:scene3d>
          <a:sp3d>
            <a:bevelT w="139700" h="139700" prst="divot"/>
          </a:sp3d>
        </p:spPr>
        <p:style>
          <a:lnRef idx="1">
            <a:schemeClr val="dk1"/>
          </a:lnRef>
          <a:fillRef idx="2">
            <a:schemeClr val="dk1"/>
          </a:fillRef>
          <a:effectRef idx="1">
            <a:schemeClr val="dk1"/>
          </a:effectRef>
          <a:fontRef idx="minor">
            <a:schemeClr val="dk1"/>
          </a:fontRef>
        </p:style>
        <p:txBody>
          <a:bodyPr/>
          <a:lstStyle/>
          <a:p>
            <a:r>
              <a:rPr lang="en-US" b="1" dirty="0"/>
              <a:t> Course Exit Plan</a:t>
            </a:r>
          </a:p>
        </p:txBody>
      </p:sp>
      <p:sp>
        <p:nvSpPr>
          <p:cNvPr id="4" name="Oval 3"/>
          <p:cNvSpPr/>
          <p:nvPr/>
        </p:nvSpPr>
        <p:spPr>
          <a:xfrm>
            <a:off x="318497" y="5835718"/>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1</a:t>
            </a:r>
          </a:p>
        </p:txBody>
      </p:sp>
      <p:sp>
        <p:nvSpPr>
          <p:cNvPr id="5" name="Oval 4"/>
          <p:cNvSpPr/>
          <p:nvPr/>
        </p:nvSpPr>
        <p:spPr>
          <a:xfrm>
            <a:off x="77911" y="6362697"/>
            <a:ext cx="1186666" cy="3844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r>
              <a:rPr lang="en-US" baseline="30000" dirty="0"/>
              <a:t>st</a:t>
            </a:r>
            <a:r>
              <a:rPr lang="en-US" dirty="0"/>
              <a:t> Day</a:t>
            </a:r>
          </a:p>
        </p:txBody>
      </p:sp>
      <p:sp>
        <p:nvSpPr>
          <p:cNvPr id="6" name="Oval 5"/>
          <p:cNvSpPr/>
          <p:nvPr/>
        </p:nvSpPr>
        <p:spPr>
          <a:xfrm>
            <a:off x="1073648" y="5405097"/>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2</a:t>
            </a:r>
          </a:p>
        </p:txBody>
      </p:sp>
      <p:sp>
        <p:nvSpPr>
          <p:cNvPr id="7" name="Oval 6"/>
          <p:cNvSpPr/>
          <p:nvPr/>
        </p:nvSpPr>
        <p:spPr>
          <a:xfrm>
            <a:off x="1828799" y="4974480"/>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3</a:t>
            </a:r>
          </a:p>
        </p:txBody>
      </p:sp>
      <p:sp>
        <p:nvSpPr>
          <p:cNvPr id="8" name="Oval 7"/>
          <p:cNvSpPr/>
          <p:nvPr/>
        </p:nvSpPr>
        <p:spPr>
          <a:xfrm>
            <a:off x="2583950" y="4543863"/>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4</a:t>
            </a:r>
          </a:p>
        </p:txBody>
      </p:sp>
      <p:sp>
        <p:nvSpPr>
          <p:cNvPr id="9" name="Oval 8"/>
          <p:cNvSpPr/>
          <p:nvPr/>
        </p:nvSpPr>
        <p:spPr>
          <a:xfrm>
            <a:off x="3339101" y="4113246"/>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5</a:t>
            </a:r>
          </a:p>
        </p:txBody>
      </p:sp>
      <p:sp>
        <p:nvSpPr>
          <p:cNvPr id="10" name="Oval 9"/>
          <p:cNvSpPr/>
          <p:nvPr/>
        </p:nvSpPr>
        <p:spPr>
          <a:xfrm>
            <a:off x="4094252" y="3682629"/>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6</a:t>
            </a:r>
          </a:p>
        </p:txBody>
      </p:sp>
      <p:sp>
        <p:nvSpPr>
          <p:cNvPr id="11" name="Oval 10"/>
          <p:cNvSpPr/>
          <p:nvPr/>
        </p:nvSpPr>
        <p:spPr>
          <a:xfrm>
            <a:off x="4849403" y="3252012"/>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7</a:t>
            </a:r>
          </a:p>
        </p:txBody>
      </p:sp>
      <p:sp>
        <p:nvSpPr>
          <p:cNvPr id="12" name="Oval 11"/>
          <p:cNvSpPr/>
          <p:nvPr/>
        </p:nvSpPr>
        <p:spPr>
          <a:xfrm>
            <a:off x="5604554" y="2821395"/>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8</a:t>
            </a:r>
          </a:p>
        </p:txBody>
      </p:sp>
      <p:sp>
        <p:nvSpPr>
          <p:cNvPr id="13" name="Oval 12"/>
          <p:cNvSpPr/>
          <p:nvPr/>
        </p:nvSpPr>
        <p:spPr>
          <a:xfrm>
            <a:off x="6359705" y="2390778"/>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9</a:t>
            </a:r>
          </a:p>
        </p:txBody>
      </p:sp>
      <p:sp>
        <p:nvSpPr>
          <p:cNvPr id="14" name="Oval 13"/>
          <p:cNvSpPr/>
          <p:nvPr/>
        </p:nvSpPr>
        <p:spPr>
          <a:xfrm>
            <a:off x="7114856" y="1960161"/>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10</a:t>
            </a:r>
          </a:p>
        </p:txBody>
      </p:sp>
      <p:sp>
        <p:nvSpPr>
          <p:cNvPr id="15" name="Oval 14"/>
          <p:cNvSpPr/>
          <p:nvPr/>
        </p:nvSpPr>
        <p:spPr>
          <a:xfrm>
            <a:off x="7870007" y="1529544"/>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11</a:t>
            </a:r>
          </a:p>
        </p:txBody>
      </p:sp>
      <p:sp>
        <p:nvSpPr>
          <p:cNvPr id="16" name="Oval 15"/>
          <p:cNvSpPr/>
          <p:nvPr/>
        </p:nvSpPr>
        <p:spPr>
          <a:xfrm>
            <a:off x="8625158" y="1098927"/>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12</a:t>
            </a:r>
          </a:p>
        </p:txBody>
      </p:sp>
      <p:sp>
        <p:nvSpPr>
          <p:cNvPr id="17" name="Oval 16"/>
          <p:cNvSpPr/>
          <p:nvPr/>
        </p:nvSpPr>
        <p:spPr>
          <a:xfrm>
            <a:off x="9380309" y="668310"/>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13</a:t>
            </a:r>
          </a:p>
        </p:txBody>
      </p:sp>
      <p:sp>
        <p:nvSpPr>
          <p:cNvPr id="18" name="Oval 17"/>
          <p:cNvSpPr/>
          <p:nvPr/>
        </p:nvSpPr>
        <p:spPr>
          <a:xfrm>
            <a:off x="10674078" y="672417"/>
            <a:ext cx="1510302" cy="719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14</a:t>
            </a:r>
          </a:p>
        </p:txBody>
      </p:sp>
      <p:sp>
        <p:nvSpPr>
          <p:cNvPr id="20" name="Octagon 19"/>
          <p:cNvSpPr/>
          <p:nvPr/>
        </p:nvSpPr>
        <p:spPr>
          <a:xfrm>
            <a:off x="255210" y="3795058"/>
            <a:ext cx="1032483" cy="920738"/>
          </a:xfrm>
          <a:prstGeom prst="octagon">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Add/ Drop</a:t>
            </a:r>
          </a:p>
        </p:txBody>
      </p:sp>
      <p:sp>
        <p:nvSpPr>
          <p:cNvPr id="23" name="Octagon 22"/>
          <p:cNvSpPr/>
          <p:nvPr/>
        </p:nvSpPr>
        <p:spPr>
          <a:xfrm>
            <a:off x="4279306" y="5073173"/>
            <a:ext cx="796904" cy="731246"/>
          </a:xfrm>
          <a:prstGeom prst="octagon">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a:t>
            </a:r>
          </a:p>
        </p:txBody>
      </p:sp>
      <p:sp>
        <p:nvSpPr>
          <p:cNvPr id="40" name="Octagon 39"/>
          <p:cNvSpPr/>
          <p:nvPr/>
        </p:nvSpPr>
        <p:spPr>
          <a:xfrm>
            <a:off x="11283093" y="1892627"/>
            <a:ext cx="896381" cy="879158"/>
          </a:xfrm>
          <a:prstGeom prst="octagon">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rPr>
              <a:t>Dis </a:t>
            </a:r>
            <a:r>
              <a:rPr lang="en-US" dirty="0" err="1">
                <a:solidFill>
                  <a:schemeClr val="bg1"/>
                </a:solidFill>
              </a:rPr>
              <a:t>cont</a:t>
            </a:r>
            <a:r>
              <a:rPr lang="en-US" dirty="0">
                <a:solidFill>
                  <a:schemeClr val="bg1"/>
                </a:solidFill>
              </a:rPr>
              <a:t> (W)</a:t>
            </a:r>
          </a:p>
        </p:txBody>
      </p:sp>
      <p:sp>
        <p:nvSpPr>
          <p:cNvPr id="51" name="Rectangle 50"/>
          <p:cNvSpPr/>
          <p:nvPr/>
        </p:nvSpPr>
        <p:spPr>
          <a:xfrm>
            <a:off x="1828799" y="6136272"/>
            <a:ext cx="8299565" cy="646331"/>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en-US" b="1" dirty="0"/>
              <a:t>Generally Late Work is not accepted, </a:t>
            </a:r>
            <a:r>
              <a:rPr lang="en-US" dirty="0"/>
              <a:t>except for Extenuating circumstances (illness, injury, bereavement).</a:t>
            </a:r>
          </a:p>
        </p:txBody>
      </p:sp>
      <p:cxnSp>
        <p:nvCxnSpPr>
          <p:cNvPr id="62" name="Straight Arrow Connector 61"/>
          <p:cNvCxnSpPr>
            <a:stCxn id="14" idx="3"/>
          </p:cNvCxnSpPr>
          <p:nvPr/>
        </p:nvCxnSpPr>
        <p:spPr>
          <a:xfrm flipV="1">
            <a:off x="7336035" y="950154"/>
            <a:ext cx="9723" cy="1623875"/>
          </a:xfrm>
          <a:prstGeom prst="straightConnector1">
            <a:avLst/>
          </a:prstGeom>
          <a:ln w="1079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0" idx="1"/>
            <a:endCxn id="6" idx="1"/>
          </p:cNvCxnSpPr>
          <p:nvPr/>
        </p:nvCxnSpPr>
        <p:spPr>
          <a:xfrm>
            <a:off x="1287693" y="4446121"/>
            <a:ext cx="7134" cy="1064299"/>
          </a:xfrm>
          <a:prstGeom prst="straightConnector1">
            <a:avLst/>
          </a:prstGeom>
          <a:ln w="1079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0" idx="3"/>
            <a:endCxn id="4" idx="1"/>
          </p:cNvCxnSpPr>
          <p:nvPr/>
        </p:nvCxnSpPr>
        <p:spPr>
          <a:xfrm>
            <a:off x="524885" y="4715796"/>
            <a:ext cx="14791" cy="1225245"/>
          </a:xfrm>
          <a:prstGeom prst="straightConnector1">
            <a:avLst/>
          </a:prstGeom>
          <a:ln w="1079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008211" y="923542"/>
            <a:ext cx="1631953" cy="92333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i="1" dirty="0"/>
              <a:t>See </a:t>
            </a:r>
            <a:r>
              <a:rPr lang="en-US" b="1" i="1" dirty="0">
                <a:hlinkClick r:id="rId4"/>
              </a:rPr>
              <a:t>Academic Calendar </a:t>
            </a:r>
            <a:r>
              <a:rPr lang="en-US" i="1" dirty="0"/>
              <a:t>for actual dates</a:t>
            </a:r>
          </a:p>
        </p:txBody>
      </p:sp>
      <p:pic>
        <p:nvPicPr>
          <p:cNvPr id="36" name="Picture 35"/>
          <p:cNvPicPr/>
          <p:nvPr/>
        </p:nvPicPr>
        <p:blipFill>
          <a:blip r:embed="rId5" cstate="print">
            <a:extLst>
              <a:ext uri="{28A0092B-C50C-407E-A947-70E740481C1C}">
                <a14:useLocalDpi xmlns:a14="http://schemas.microsoft.com/office/drawing/2010/main" val="0"/>
              </a:ext>
            </a:extLst>
          </a:blip>
          <a:stretch>
            <a:fillRect/>
          </a:stretch>
        </p:blipFill>
        <p:spPr>
          <a:xfrm>
            <a:off x="10238651" y="6287524"/>
            <a:ext cx="590550" cy="590550"/>
          </a:xfrm>
          <a:prstGeom prst="rect">
            <a:avLst/>
          </a:prstGeom>
        </p:spPr>
      </p:pic>
      <p:sp>
        <p:nvSpPr>
          <p:cNvPr id="37" name="TextBox 36"/>
          <p:cNvSpPr txBox="1"/>
          <p:nvPr/>
        </p:nvSpPr>
        <p:spPr>
          <a:xfrm>
            <a:off x="10829201" y="6259634"/>
            <a:ext cx="1223284" cy="584775"/>
          </a:xfrm>
          <a:prstGeom prst="rect">
            <a:avLst/>
          </a:prstGeom>
          <a:noFill/>
        </p:spPr>
        <p:txBody>
          <a:bodyPr wrap="none" rtlCol="0">
            <a:spAutoFit/>
          </a:bodyPr>
          <a:lstStyle/>
          <a:p>
            <a:r>
              <a:rPr lang="en-US" sz="1600" dirty="0">
                <a:solidFill>
                  <a:schemeClr val="bg1">
                    <a:lumMod val="85000"/>
                  </a:schemeClr>
                </a:solidFill>
              </a:rPr>
              <a:t>W. Clements</a:t>
            </a:r>
          </a:p>
          <a:p>
            <a:r>
              <a:rPr lang="en-US" sz="1600" dirty="0">
                <a:solidFill>
                  <a:schemeClr val="bg1">
                    <a:lumMod val="85000"/>
                  </a:schemeClr>
                </a:solidFill>
              </a:rPr>
              <a:t>ver. 2020.01</a:t>
            </a:r>
          </a:p>
        </p:txBody>
      </p:sp>
      <p:sp>
        <p:nvSpPr>
          <p:cNvPr id="49" name="Content Placeholder 3"/>
          <p:cNvSpPr txBox="1">
            <a:spLocks/>
          </p:cNvSpPr>
          <p:nvPr/>
        </p:nvSpPr>
        <p:spPr>
          <a:xfrm>
            <a:off x="7156609" y="2923231"/>
            <a:ext cx="4958806" cy="2061164"/>
          </a:xfrm>
          <a:prstGeom prst="rect">
            <a:avLst/>
          </a:prstGeom>
          <a:ln>
            <a:noFill/>
          </a:ln>
          <a:effectLst>
            <a:glow rad="228600">
              <a:schemeClr val="accent3">
                <a:satMod val="175000"/>
                <a:alpha val="40000"/>
              </a:schemeClr>
            </a:glow>
            <a:outerShdw blurRad="76200" dir="13500000" sy="23000" kx="1200000" algn="br" rotWithShape="0">
              <a:prstClr val="black">
                <a:alpha val="2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3"/>
          </a:lnRef>
          <a:fillRef idx="2">
            <a:schemeClr val="accent3"/>
          </a:fillRef>
          <a:effectRef idx="1">
            <a:schemeClr val="accent3"/>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t>Grades</a:t>
            </a:r>
            <a:endParaRPr lang="en-US" sz="1400" b="1" dirty="0"/>
          </a:p>
          <a:p>
            <a:r>
              <a:rPr lang="en-US" sz="1400" dirty="0">
                <a:solidFill>
                  <a:schemeClr val="accent6"/>
                </a:solidFill>
              </a:rPr>
              <a:t>Drop</a:t>
            </a:r>
            <a:r>
              <a:rPr lang="en-US" sz="1400" dirty="0"/>
              <a:t>:  Class doesn’t show up on records</a:t>
            </a:r>
          </a:p>
          <a:p>
            <a:r>
              <a:rPr lang="en-US" sz="1400" dirty="0">
                <a:solidFill>
                  <a:schemeClr val="accent2"/>
                </a:solidFill>
              </a:rPr>
              <a:t>Withdrawal (W) </a:t>
            </a:r>
            <a:r>
              <a:rPr lang="en-US" sz="1400" dirty="0"/>
              <a:t>: Class shows up on records but doesn’t count toward GPA, but lowers your </a:t>
            </a:r>
            <a:r>
              <a:rPr lang="en-US" sz="1400" dirty="0">
                <a:hlinkClick r:id="rId6"/>
              </a:rPr>
              <a:t>Satisfactory Academic Progress</a:t>
            </a:r>
            <a:r>
              <a:rPr lang="en-US" sz="1400" dirty="0"/>
              <a:t> (See Financial Aid)</a:t>
            </a:r>
          </a:p>
          <a:p>
            <a:r>
              <a:rPr lang="en-US" sz="1400" dirty="0">
                <a:solidFill>
                  <a:srgbClr val="FF0000"/>
                </a:solidFill>
              </a:rPr>
              <a:t>Unofficial Withdrawal (UW) : </a:t>
            </a:r>
            <a:r>
              <a:rPr lang="en-US" sz="1400" dirty="0"/>
              <a:t>Instructors are required to submit UW grade if there are no assignments turned in after the 9</a:t>
            </a:r>
            <a:r>
              <a:rPr lang="en-US" sz="1400" baseline="30000" dirty="0"/>
              <a:t>th</a:t>
            </a:r>
            <a:r>
              <a:rPr lang="en-US" sz="1400" dirty="0"/>
              <a:t> week. A UW is the same as an F when calculating GPA.</a:t>
            </a:r>
          </a:p>
        </p:txBody>
      </p:sp>
      <p:sp>
        <p:nvSpPr>
          <p:cNvPr id="31" name="Octagon 30"/>
          <p:cNvSpPr/>
          <p:nvPr/>
        </p:nvSpPr>
        <p:spPr>
          <a:xfrm>
            <a:off x="10312727" y="2481316"/>
            <a:ext cx="896381" cy="879158"/>
          </a:xfrm>
          <a:prstGeom prst="octagon">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UW</a:t>
            </a:r>
          </a:p>
        </p:txBody>
      </p:sp>
      <p:cxnSp>
        <p:nvCxnSpPr>
          <p:cNvPr id="32" name="Straight Arrow Connector 31"/>
          <p:cNvCxnSpPr>
            <a:cxnSpLocks/>
            <a:stCxn id="13" idx="6"/>
            <a:endCxn id="31" idx="5"/>
          </p:cNvCxnSpPr>
          <p:nvPr/>
        </p:nvCxnSpPr>
        <p:spPr>
          <a:xfrm flipV="1">
            <a:off x="7870007" y="2738813"/>
            <a:ext cx="2442720" cy="11561"/>
          </a:xfrm>
          <a:prstGeom prst="straightConnector1">
            <a:avLst/>
          </a:prstGeom>
          <a:ln w="1079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79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D89A-6CC8-4C93-A9ED-D6400A34B594}"/>
              </a:ext>
            </a:extLst>
          </p:cNvPr>
          <p:cNvSpPr>
            <a:spLocks noGrp="1"/>
          </p:cNvSpPr>
          <p:nvPr>
            <p:ph type="title"/>
          </p:nvPr>
        </p:nvSpPr>
        <p:spPr/>
        <p:txBody>
          <a:bodyPr/>
          <a:lstStyle/>
          <a:p>
            <a:r>
              <a:rPr lang="en-US" dirty="0"/>
              <a:t>Career Choices</a:t>
            </a:r>
          </a:p>
        </p:txBody>
      </p:sp>
    </p:spTree>
    <p:extLst>
      <p:ext uri="{BB962C8B-B14F-4D97-AF65-F5344CB8AC3E}">
        <p14:creationId xmlns:p14="http://schemas.microsoft.com/office/powerpoint/2010/main" val="1367998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val 92"/>
          <p:cNvSpPr/>
          <p:nvPr/>
        </p:nvSpPr>
        <p:spPr>
          <a:xfrm>
            <a:off x="-75936" y="1764550"/>
            <a:ext cx="7787719" cy="2864109"/>
          </a:xfrm>
          <a:prstGeom prst="ellipse">
            <a:avLst/>
          </a:prstGeom>
          <a:solidFill>
            <a:srgbClr val="00B0F0">
              <a:alpha val="10000"/>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Oval 91"/>
          <p:cNvSpPr/>
          <p:nvPr/>
        </p:nvSpPr>
        <p:spPr>
          <a:xfrm>
            <a:off x="4399656" y="1660424"/>
            <a:ext cx="7787719" cy="2864109"/>
          </a:xfrm>
          <a:prstGeom prst="ellipse">
            <a:avLst/>
          </a:prstGeom>
          <a:solidFill>
            <a:srgbClr val="FF0000">
              <a:alpha val="10000"/>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val 90"/>
          <p:cNvSpPr/>
          <p:nvPr/>
        </p:nvSpPr>
        <p:spPr>
          <a:xfrm>
            <a:off x="1895184" y="67112"/>
            <a:ext cx="7787719" cy="2864109"/>
          </a:xfrm>
          <a:prstGeom prst="ellipse">
            <a:avLst/>
          </a:prstGeom>
          <a:solidFill>
            <a:srgbClr val="7030A0">
              <a:alpha val="10000"/>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Oval 87"/>
          <p:cNvSpPr/>
          <p:nvPr/>
        </p:nvSpPr>
        <p:spPr>
          <a:xfrm rot="9329796">
            <a:off x="4558512" y="1030596"/>
            <a:ext cx="7804138" cy="2036768"/>
          </a:xfrm>
          <a:prstGeom prst="ellipse">
            <a:avLst/>
          </a:prstGeom>
          <a:solidFill>
            <a:srgbClr val="FFFF00">
              <a:alpha val="10000"/>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86"/>
          <p:cNvSpPr/>
          <p:nvPr/>
        </p:nvSpPr>
        <p:spPr>
          <a:xfrm rot="1438310">
            <a:off x="-254523" y="1029810"/>
            <a:ext cx="7787719" cy="2285211"/>
          </a:xfrm>
          <a:prstGeom prst="ellipse">
            <a:avLst/>
          </a:prstGeom>
          <a:solidFill>
            <a:srgbClr val="92D050">
              <a:alpha val="10000"/>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val 85"/>
          <p:cNvSpPr/>
          <p:nvPr/>
        </p:nvSpPr>
        <p:spPr>
          <a:xfrm rot="9329796">
            <a:off x="-135241" y="3387728"/>
            <a:ext cx="7644883" cy="2294065"/>
          </a:xfrm>
          <a:prstGeom prst="ellipse">
            <a:avLst/>
          </a:prstGeom>
          <a:solidFill>
            <a:srgbClr val="FF0000">
              <a:alpha val="10000"/>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Oval 89"/>
          <p:cNvSpPr/>
          <p:nvPr/>
        </p:nvSpPr>
        <p:spPr>
          <a:xfrm>
            <a:off x="2185923" y="3810610"/>
            <a:ext cx="7787719" cy="2864109"/>
          </a:xfrm>
          <a:prstGeom prst="ellipse">
            <a:avLst/>
          </a:prstGeom>
          <a:solidFill>
            <a:srgbClr val="92D050">
              <a:alpha val="10000"/>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Oval 88"/>
          <p:cNvSpPr/>
          <p:nvPr/>
        </p:nvSpPr>
        <p:spPr>
          <a:xfrm rot="1438310">
            <a:off x="4744677" y="3855630"/>
            <a:ext cx="7787719" cy="1988216"/>
          </a:xfrm>
          <a:prstGeom prst="ellipse">
            <a:avLst/>
          </a:prstGeom>
          <a:solidFill>
            <a:srgbClr val="00B0F0">
              <a:alpha val="10000"/>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Oval 69"/>
          <p:cNvSpPr/>
          <p:nvPr/>
        </p:nvSpPr>
        <p:spPr>
          <a:xfrm>
            <a:off x="3817924" y="1932133"/>
            <a:ext cx="4325078" cy="251618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You are not just a coder!</a:t>
            </a:r>
          </a:p>
        </p:txBody>
      </p:sp>
      <p:sp>
        <p:nvSpPr>
          <p:cNvPr id="2" name="Rounded Rectangle 1"/>
          <p:cNvSpPr/>
          <p:nvPr/>
        </p:nvSpPr>
        <p:spPr>
          <a:xfrm>
            <a:off x="160668" y="1542832"/>
            <a:ext cx="1272470" cy="435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Math</a:t>
            </a:r>
            <a:endParaRPr kumimoji="0" lang="en-US" sz="3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ounded Rectangle 2"/>
          <p:cNvSpPr/>
          <p:nvPr/>
        </p:nvSpPr>
        <p:spPr>
          <a:xfrm>
            <a:off x="0" y="0"/>
            <a:ext cx="1017496" cy="20609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prstClr val="white"/>
                </a:solidFill>
                <a:effectLst/>
                <a:uLnTx/>
                <a:uFillTx/>
                <a:latin typeface="Calibri" panose="020F0502020204030204"/>
                <a:ea typeface="+mn-ea"/>
                <a:cs typeface="+mn-cs"/>
              </a:rPr>
              <a:t>Key</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 name="Rounded Rectangle 3"/>
          <p:cNvSpPr/>
          <p:nvPr/>
        </p:nvSpPr>
        <p:spPr>
          <a:xfrm>
            <a:off x="0" y="226966"/>
            <a:ext cx="1017496" cy="183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Academic </a:t>
            </a:r>
          </a:p>
        </p:txBody>
      </p:sp>
      <p:sp>
        <p:nvSpPr>
          <p:cNvPr id="5" name="Rounded Rectangle 4"/>
          <p:cNvSpPr/>
          <p:nvPr/>
        </p:nvSpPr>
        <p:spPr>
          <a:xfrm>
            <a:off x="0" y="419201"/>
            <a:ext cx="1017496" cy="16185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Degree </a:t>
            </a:r>
          </a:p>
        </p:txBody>
      </p:sp>
      <p:sp>
        <p:nvSpPr>
          <p:cNvPr id="7" name="Rounded Rectangle 6"/>
          <p:cNvSpPr/>
          <p:nvPr/>
        </p:nvSpPr>
        <p:spPr>
          <a:xfrm>
            <a:off x="8773638" y="532792"/>
            <a:ext cx="2545874" cy="444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Engineering</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ounded Rectangle 7"/>
          <p:cNvSpPr/>
          <p:nvPr/>
        </p:nvSpPr>
        <p:spPr>
          <a:xfrm>
            <a:off x="104550" y="5370067"/>
            <a:ext cx="1958092" cy="399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Business</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ounded Rectangle 8"/>
          <p:cNvSpPr/>
          <p:nvPr/>
        </p:nvSpPr>
        <p:spPr>
          <a:xfrm>
            <a:off x="-18731" y="593536"/>
            <a:ext cx="1036227" cy="17374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Skills/Jobs </a:t>
            </a:r>
          </a:p>
        </p:txBody>
      </p:sp>
      <p:sp>
        <p:nvSpPr>
          <p:cNvPr id="10" name="Rounded Rectangle 9"/>
          <p:cNvSpPr/>
          <p:nvPr/>
        </p:nvSpPr>
        <p:spPr>
          <a:xfrm>
            <a:off x="10878565" y="4983941"/>
            <a:ext cx="1052051"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Art</a:t>
            </a:r>
          </a:p>
        </p:txBody>
      </p:sp>
      <p:sp>
        <p:nvSpPr>
          <p:cNvPr id="14" name="Rounded Rectangle 13"/>
          <p:cNvSpPr/>
          <p:nvPr/>
        </p:nvSpPr>
        <p:spPr>
          <a:xfrm>
            <a:off x="1535320" y="748478"/>
            <a:ext cx="1452189" cy="55060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Computer Science </a:t>
            </a:r>
          </a:p>
        </p:txBody>
      </p:sp>
      <p:sp>
        <p:nvSpPr>
          <p:cNvPr id="16" name="Rounded Rectangle 15"/>
          <p:cNvSpPr/>
          <p:nvPr/>
        </p:nvSpPr>
        <p:spPr>
          <a:xfrm>
            <a:off x="4909660" y="275574"/>
            <a:ext cx="2291649" cy="31638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Software Engineering</a:t>
            </a:r>
          </a:p>
        </p:txBody>
      </p:sp>
      <p:sp>
        <p:nvSpPr>
          <p:cNvPr id="17" name="Rounded Rectangle 16"/>
          <p:cNvSpPr/>
          <p:nvPr/>
        </p:nvSpPr>
        <p:spPr>
          <a:xfrm>
            <a:off x="7706831" y="1373825"/>
            <a:ext cx="2473964" cy="3067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Computer Engineering</a:t>
            </a:r>
          </a:p>
        </p:txBody>
      </p:sp>
      <p:sp>
        <p:nvSpPr>
          <p:cNvPr id="18" name="Rounded Rectangle 17"/>
          <p:cNvSpPr/>
          <p:nvPr/>
        </p:nvSpPr>
        <p:spPr>
          <a:xfrm>
            <a:off x="10275756" y="1113035"/>
            <a:ext cx="1578078" cy="56535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Electrical Engineering</a:t>
            </a:r>
          </a:p>
        </p:txBody>
      </p:sp>
      <p:sp>
        <p:nvSpPr>
          <p:cNvPr id="19" name="Rounded Rectangle 18"/>
          <p:cNvSpPr/>
          <p:nvPr/>
        </p:nvSpPr>
        <p:spPr>
          <a:xfrm>
            <a:off x="368653" y="4224510"/>
            <a:ext cx="1738808" cy="54764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Computer Info. Systems</a:t>
            </a:r>
          </a:p>
        </p:txBody>
      </p:sp>
      <p:sp>
        <p:nvSpPr>
          <p:cNvPr id="20" name="Rounded Rectangle 19"/>
          <p:cNvSpPr/>
          <p:nvPr/>
        </p:nvSpPr>
        <p:spPr>
          <a:xfrm>
            <a:off x="9361834" y="4642530"/>
            <a:ext cx="2453984" cy="2866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Computer Graphics</a:t>
            </a:r>
          </a:p>
        </p:txBody>
      </p:sp>
      <p:sp>
        <p:nvSpPr>
          <p:cNvPr id="21" name="Rounded Rectangle 20"/>
          <p:cNvSpPr/>
          <p:nvPr/>
        </p:nvSpPr>
        <p:spPr>
          <a:xfrm>
            <a:off x="540889" y="2258265"/>
            <a:ext cx="947813"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Theory </a:t>
            </a:r>
          </a:p>
        </p:txBody>
      </p:sp>
      <p:sp>
        <p:nvSpPr>
          <p:cNvPr id="22" name="Rounded Rectangle 21"/>
          <p:cNvSpPr/>
          <p:nvPr/>
        </p:nvSpPr>
        <p:spPr>
          <a:xfrm>
            <a:off x="644041" y="3233287"/>
            <a:ext cx="1739552"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Database Management </a:t>
            </a:r>
          </a:p>
        </p:txBody>
      </p:sp>
      <p:sp>
        <p:nvSpPr>
          <p:cNvPr id="23" name="Rounded Rectangle 22"/>
          <p:cNvSpPr/>
          <p:nvPr/>
        </p:nvSpPr>
        <p:spPr>
          <a:xfrm>
            <a:off x="3541402" y="4272527"/>
            <a:ext cx="1081560"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Networking</a:t>
            </a:r>
          </a:p>
        </p:txBody>
      </p:sp>
      <p:sp>
        <p:nvSpPr>
          <p:cNvPr id="24" name="Rounded Rectangle 23"/>
          <p:cNvSpPr/>
          <p:nvPr/>
        </p:nvSpPr>
        <p:spPr>
          <a:xfrm>
            <a:off x="453818" y="3727367"/>
            <a:ext cx="1939637"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Application Management</a:t>
            </a:r>
          </a:p>
        </p:txBody>
      </p:sp>
      <p:sp>
        <p:nvSpPr>
          <p:cNvPr id="26" name="Rounded Rectangle 25"/>
          <p:cNvSpPr/>
          <p:nvPr/>
        </p:nvSpPr>
        <p:spPr>
          <a:xfrm>
            <a:off x="1644798" y="1404569"/>
            <a:ext cx="1272565"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 Structures </a:t>
            </a:r>
          </a:p>
        </p:txBody>
      </p:sp>
      <p:sp>
        <p:nvSpPr>
          <p:cNvPr id="27" name="Rounded Rectangle 26"/>
          <p:cNvSpPr/>
          <p:nvPr/>
        </p:nvSpPr>
        <p:spPr>
          <a:xfrm>
            <a:off x="3016172" y="2221992"/>
            <a:ext cx="987029"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Algorithms</a:t>
            </a:r>
          </a:p>
        </p:txBody>
      </p:sp>
      <p:sp>
        <p:nvSpPr>
          <p:cNvPr id="28" name="Rounded Rectangle 27"/>
          <p:cNvSpPr/>
          <p:nvPr/>
        </p:nvSpPr>
        <p:spPr>
          <a:xfrm>
            <a:off x="3176200" y="950649"/>
            <a:ext cx="1065704"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SW Lifecycles </a:t>
            </a:r>
          </a:p>
        </p:txBody>
      </p:sp>
      <p:sp>
        <p:nvSpPr>
          <p:cNvPr id="29" name="Rounded Rectangle 28"/>
          <p:cNvSpPr/>
          <p:nvPr/>
        </p:nvSpPr>
        <p:spPr>
          <a:xfrm>
            <a:off x="4658078" y="660261"/>
            <a:ext cx="1403088"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Quality Assurance</a:t>
            </a:r>
          </a:p>
        </p:txBody>
      </p:sp>
      <p:sp>
        <p:nvSpPr>
          <p:cNvPr id="30" name="Rounded Rectangle 29"/>
          <p:cNvSpPr/>
          <p:nvPr/>
        </p:nvSpPr>
        <p:spPr>
          <a:xfrm>
            <a:off x="6158161" y="4473356"/>
            <a:ext cx="1010407"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Web Design</a:t>
            </a:r>
          </a:p>
        </p:txBody>
      </p:sp>
      <p:sp>
        <p:nvSpPr>
          <p:cNvPr id="31" name="Rounded Rectangle 30"/>
          <p:cNvSpPr/>
          <p:nvPr/>
        </p:nvSpPr>
        <p:spPr>
          <a:xfrm>
            <a:off x="7580521" y="4378510"/>
            <a:ext cx="1607577" cy="3064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Graphic Arts</a:t>
            </a:r>
          </a:p>
        </p:txBody>
      </p:sp>
      <p:sp>
        <p:nvSpPr>
          <p:cNvPr id="32" name="Rounded Rectangle 31"/>
          <p:cNvSpPr/>
          <p:nvPr/>
        </p:nvSpPr>
        <p:spPr>
          <a:xfrm>
            <a:off x="6848854" y="1371384"/>
            <a:ext cx="704909"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Testing</a:t>
            </a:r>
          </a:p>
        </p:txBody>
      </p:sp>
      <p:sp>
        <p:nvSpPr>
          <p:cNvPr id="33" name="Rounded Rectangle 32"/>
          <p:cNvSpPr/>
          <p:nvPr/>
        </p:nvSpPr>
        <p:spPr>
          <a:xfrm>
            <a:off x="4409971" y="1386576"/>
            <a:ext cx="1403088"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Estimation</a:t>
            </a:r>
          </a:p>
        </p:txBody>
      </p:sp>
      <p:sp>
        <p:nvSpPr>
          <p:cNvPr id="34" name="Rounded Rectangle 33"/>
          <p:cNvSpPr/>
          <p:nvPr/>
        </p:nvSpPr>
        <p:spPr>
          <a:xfrm>
            <a:off x="6193898" y="658749"/>
            <a:ext cx="1097483"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Requirement</a:t>
            </a:r>
          </a:p>
        </p:txBody>
      </p:sp>
      <p:sp>
        <p:nvSpPr>
          <p:cNvPr id="35" name="Rounded Rectangle 34"/>
          <p:cNvSpPr/>
          <p:nvPr/>
        </p:nvSpPr>
        <p:spPr>
          <a:xfrm>
            <a:off x="7429823" y="1742524"/>
            <a:ext cx="1590867"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Computer Hardware</a:t>
            </a:r>
          </a:p>
        </p:txBody>
      </p:sp>
      <p:sp>
        <p:nvSpPr>
          <p:cNvPr id="36" name="Rounded Rectangle 35"/>
          <p:cNvSpPr/>
          <p:nvPr/>
        </p:nvSpPr>
        <p:spPr>
          <a:xfrm>
            <a:off x="9177953" y="1747635"/>
            <a:ext cx="970596"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Circuits</a:t>
            </a:r>
          </a:p>
        </p:txBody>
      </p:sp>
      <p:sp>
        <p:nvSpPr>
          <p:cNvPr id="37" name="Rounded Rectangle 36"/>
          <p:cNvSpPr/>
          <p:nvPr/>
        </p:nvSpPr>
        <p:spPr>
          <a:xfrm>
            <a:off x="10227760" y="1753987"/>
            <a:ext cx="980974"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Electricity</a:t>
            </a:r>
          </a:p>
        </p:txBody>
      </p:sp>
      <p:sp>
        <p:nvSpPr>
          <p:cNvPr id="38" name="Rounded Rectangle 37"/>
          <p:cNvSpPr/>
          <p:nvPr/>
        </p:nvSpPr>
        <p:spPr>
          <a:xfrm>
            <a:off x="4692840" y="4481696"/>
            <a:ext cx="1190631"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Website Design</a:t>
            </a:r>
          </a:p>
        </p:txBody>
      </p:sp>
      <p:sp>
        <p:nvSpPr>
          <p:cNvPr id="39" name="Rounded Rectangle 38"/>
          <p:cNvSpPr/>
          <p:nvPr/>
        </p:nvSpPr>
        <p:spPr>
          <a:xfrm>
            <a:off x="7429947" y="4827863"/>
            <a:ext cx="1852422"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Human Machine Interface</a:t>
            </a:r>
          </a:p>
        </p:txBody>
      </p:sp>
      <p:sp>
        <p:nvSpPr>
          <p:cNvPr id="40" name="Rounded Rectangle 39"/>
          <p:cNvSpPr/>
          <p:nvPr/>
        </p:nvSpPr>
        <p:spPr>
          <a:xfrm>
            <a:off x="2705000" y="3443304"/>
            <a:ext cx="1059302"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Security</a:t>
            </a:r>
          </a:p>
        </p:txBody>
      </p:sp>
      <p:sp>
        <p:nvSpPr>
          <p:cNvPr id="47" name="Rounded Rectangle 46"/>
          <p:cNvSpPr/>
          <p:nvPr/>
        </p:nvSpPr>
        <p:spPr>
          <a:xfrm>
            <a:off x="5751778" y="5960094"/>
            <a:ext cx="1573448"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Psychology</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 name="Rounded Rectangle 47"/>
          <p:cNvSpPr/>
          <p:nvPr/>
        </p:nvSpPr>
        <p:spPr>
          <a:xfrm>
            <a:off x="3980815" y="5227847"/>
            <a:ext cx="1570448" cy="3064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Problem Solving</a:t>
            </a:r>
          </a:p>
        </p:txBody>
      </p:sp>
      <p:sp>
        <p:nvSpPr>
          <p:cNvPr id="49" name="Rounded Rectangle 48"/>
          <p:cNvSpPr/>
          <p:nvPr/>
        </p:nvSpPr>
        <p:spPr>
          <a:xfrm>
            <a:off x="2442286" y="205177"/>
            <a:ext cx="2265784" cy="2905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History/Archaeology</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0" name="Rounded Rectangle 49"/>
          <p:cNvSpPr/>
          <p:nvPr/>
        </p:nvSpPr>
        <p:spPr>
          <a:xfrm>
            <a:off x="1526854" y="5861025"/>
            <a:ext cx="1573448"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English</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1" name="Rounded Rectangle 50"/>
          <p:cNvSpPr/>
          <p:nvPr/>
        </p:nvSpPr>
        <p:spPr>
          <a:xfrm>
            <a:off x="2390377" y="4219245"/>
            <a:ext cx="1031072"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Tech Writing</a:t>
            </a:r>
          </a:p>
        </p:txBody>
      </p:sp>
      <p:sp>
        <p:nvSpPr>
          <p:cNvPr id="52" name="Rounded Rectangle 51"/>
          <p:cNvSpPr/>
          <p:nvPr/>
        </p:nvSpPr>
        <p:spPr>
          <a:xfrm>
            <a:off x="10422010" y="3478869"/>
            <a:ext cx="1092983"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Biology</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 name="Rounded Rectangle 52"/>
          <p:cNvSpPr/>
          <p:nvPr/>
        </p:nvSpPr>
        <p:spPr>
          <a:xfrm>
            <a:off x="8115358" y="3495310"/>
            <a:ext cx="1858284"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Computational Biology</a:t>
            </a:r>
          </a:p>
        </p:txBody>
      </p:sp>
      <p:sp>
        <p:nvSpPr>
          <p:cNvPr id="54" name="Rounded Rectangle 53"/>
          <p:cNvSpPr/>
          <p:nvPr/>
        </p:nvSpPr>
        <p:spPr>
          <a:xfrm>
            <a:off x="10546029" y="3086240"/>
            <a:ext cx="1240490"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Chemistry</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 name="Rounded Rectangle 54"/>
          <p:cNvSpPr/>
          <p:nvPr/>
        </p:nvSpPr>
        <p:spPr>
          <a:xfrm>
            <a:off x="8322511" y="3106215"/>
            <a:ext cx="1858284"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Computational Chemistry</a:t>
            </a:r>
          </a:p>
        </p:txBody>
      </p:sp>
      <p:sp>
        <p:nvSpPr>
          <p:cNvPr id="56" name="Rounded Rectangle 55"/>
          <p:cNvSpPr/>
          <p:nvPr/>
        </p:nvSpPr>
        <p:spPr>
          <a:xfrm>
            <a:off x="2123813" y="5216834"/>
            <a:ext cx="1216806"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Biz/Comp Law</a:t>
            </a:r>
          </a:p>
        </p:txBody>
      </p:sp>
      <p:sp>
        <p:nvSpPr>
          <p:cNvPr id="61" name="Rounded Rectangle 60"/>
          <p:cNvSpPr/>
          <p:nvPr/>
        </p:nvSpPr>
        <p:spPr>
          <a:xfrm>
            <a:off x="1064457" y="2739207"/>
            <a:ext cx="1318498"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Database Theory</a:t>
            </a:r>
          </a:p>
        </p:txBody>
      </p:sp>
      <p:sp>
        <p:nvSpPr>
          <p:cNvPr id="62" name="Rounded Rectangle 61"/>
          <p:cNvSpPr/>
          <p:nvPr/>
        </p:nvSpPr>
        <p:spPr>
          <a:xfrm>
            <a:off x="7711783" y="1017342"/>
            <a:ext cx="1682867"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Computer Architecture</a:t>
            </a:r>
          </a:p>
        </p:txBody>
      </p:sp>
      <p:sp>
        <p:nvSpPr>
          <p:cNvPr id="63" name="Rounded Rectangle 62"/>
          <p:cNvSpPr/>
          <p:nvPr/>
        </p:nvSpPr>
        <p:spPr>
          <a:xfrm>
            <a:off x="4559730" y="1020885"/>
            <a:ext cx="1403088"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Multi-Tier Systems</a:t>
            </a:r>
          </a:p>
        </p:txBody>
      </p:sp>
      <p:sp>
        <p:nvSpPr>
          <p:cNvPr id="6" name="TextBox 5"/>
          <p:cNvSpPr txBox="1"/>
          <p:nvPr/>
        </p:nvSpPr>
        <p:spPr>
          <a:xfrm>
            <a:off x="3771724" y="6287003"/>
            <a:ext cx="4822988"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Relationship of Programming 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Academic Departments, Degrees, and Jobs/Skills</a:t>
            </a:r>
          </a:p>
        </p:txBody>
      </p:sp>
      <p:sp>
        <p:nvSpPr>
          <p:cNvPr id="68" name="Rounded Rectangle 67"/>
          <p:cNvSpPr/>
          <p:nvPr/>
        </p:nvSpPr>
        <p:spPr>
          <a:xfrm>
            <a:off x="2493150" y="3070164"/>
            <a:ext cx="1269092" cy="3064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 Science</a:t>
            </a:r>
          </a:p>
        </p:txBody>
      </p:sp>
      <p:sp>
        <p:nvSpPr>
          <p:cNvPr id="69" name="Rounded Rectangle 68"/>
          <p:cNvSpPr/>
          <p:nvPr/>
        </p:nvSpPr>
        <p:spPr>
          <a:xfrm>
            <a:off x="1574425" y="2142643"/>
            <a:ext cx="1040901" cy="510778"/>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Artificial Intelligence</a:t>
            </a:r>
          </a:p>
        </p:txBody>
      </p:sp>
      <p:sp>
        <p:nvSpPr>
          <p:cNvPr id="57" name="TextBox 56"/>
          <p:cNvSpPr txBox="1"/>
          <p:nvPr/>
        </p:nvSpPr>
        <p:spPr>
          <a:xfrm>
            <a:off x="11265537" y="6525718"/>
            <a:ext cx="83227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W. Clements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Version 181210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ounded Rectangle 57"/>
          <p:cNvSpPr/>
          <p:nvPr/>
        </p:nvSpPr>
        <p:spPr>
          <a:xfrm>
            <a:off x="9693876" y="5900846"/>
            <a:ext cx="1789900"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Communication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 name="Rounded Rectangle 58"/>
          <p:cNvSpPr/>
          <p:nvPr/>
        </p:nvSpPr>
        <p:spPr>
          <a:xfrm>
            <a:off x="7419402" y="5978158"/>
            <a:ext cx="1175310"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Sociology</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 name="Rounded Rectangle 59"/>
          <p:cNvSpPr/>
          <p:nvPr/>
        </p:nvSpPr>
        <p:spPr>
          <a:xfrm>
            <a:off x="5560780" y="4889202"/>
            <a:ext cx="1730601" cy="3064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Project Management</a:t>
            </a:r>
          </a:p>
        </p:txBody>
      </p:sp>
      <p:sp>
        <p:nvSpPr>
          <p:cNvPr id="71" name="Rounded Rectangle 70"/>
          <p:cNvSpPr/>
          <p:nvPr/>
        </p:nvSpPr>
        <p:spPr>
          <a:xfrm>
            <a:off x="11111186" y="2659331"/>
            <a:ext cx="1021614"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Sciences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2" name="Rounded Rectangle 71"/>
          <p:cNvSpPr/>
          <p:nvPr/>
        </p:nvSpPr>
        <p:spPr>
          <a:xfrm>
            <a:off x="2469485" y="3860425"/>
            <a:ext cx="1631459" cy="3064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Lang of Languages.</a:t>
            </a:r>
          </a:p>
        </p:txBody>
      </p:sp>
      <p:sp>
        <p:nvSpPr>
          <p:cNvPr id="73" name="Rounded Rectangle 72"/>
          <p:cNvSpPr/>
          <p:nvPr/>
        </p:nvSpPr>
        <p:spPr>
          <a:xfrm>
            <a:off x="6688470" y="1014285"/>
            <a:ext cx="816646"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Design</a:t>
            </a:r>
          </a:p>
        </p:txBody>
      </p:sp>
      <p:sp>
        <p:nvSpPr>
          <p:cNvPr id="74" name="Rounded Rectangle 73"/>
          <p:cNvSpPr/>
          <p:nvPr/>
        </p:nvSpPr>
        <p:spPr>
          <a:xfrm>
            <a:off x="7168568" y="5246301"/>
            <a:ext cx="1117311" cy="304881"/>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Game Design</a:t>
            </a:r>
          </a:p>
        </p:txBody>
      </p:sp>
      <p:sp>
        <p:nvSpPr>
          <p:cNvPr id="11" name="Rectangle 10"/>
          <p:cNvSpPr/>
          <p:nvPr/>
        </p:nvSpPr>
        <p:spPr>
          <a:xfrm>
            <a:off x="3949046" y="2467569"/>
            <a:ext cx="406111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28C4CC">
                      <a:lumMod val="50000"/>
                    </a:srgbClr>
                  </a:solidFill>
                  <a:prstDash val="solid"/>
                </a:ln>
                <a:pattFill prst="narHorz">
                  <a:fgClr>
                    <a:srgbClr val="28C4CC"/>
                  </a:fgClr>
                  <a:bgClr>
                    <a:srgbClr val="28C4CC">
                      <a:lumMod val="40000"/>
                      <a:lumOff val="60000"/>
                    </a:srgbClr>
                  </a:bgClr>
                </a:pattFill>
                <a:effectLst>
                  <a:innerShdw blurRad="177800">
                    <a:srgbClr val="28C4CC">
                      <a:lumMod val="50000"/>
                    </a:srgbClr>
                  </a:innerShdw>
                </a:effectLst>
                <a:uLnTx/>
                <a:uFillTx/>
                <a:latin typeface="Calibri" panose="020F0502020204030204"/>
                <a:ea typeface="+mn-ea"/>
                <a:cs typeface="+mn-cs"/>
              </a:rPr>
              <a:t>Programming</a:t>
            </a:r>
            <a:endParaRPr kumimoji="0" lang="en-US" sz="5400" b="1" i="0" u="none" strike="noStrike" kern="1200" cap="none" spc="0" normalizeH="0" baseline="0" noProof="0" dirty="0">
              <a:ln/>
              <a:solidFill>
                <a:srgbClr val="28C4CC"/>
              </a:solidFill>
              <a:effectLst/>
              <a:uLnTx/>
              <a:uFillTx/>
              <a:latin typeface="Calibri" panose="020F0502020204030204"/>
              <a:ea typeface="+mn-ea"/>
              <a:cs typeface="+mn-cs"/>
            </a:endParaRPr>
          </a:p>
        </p:txBody>
      </p:sp>
      <p:sp>
        <p:nvSpPr>
          <p:cNvPr id="75" name="Rounded Rectangle 74"/>
          <p:cNvSpPr/>
          <p:nvPr/>
        </p:nvSpPr>
        <p:spPr>
          <a:xfrm>
            <a:off x="3370787" y="593098"/>
            <a:ext cx="1065704"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Maintenance</a:t>
            </a:r>
          </a:p>
        </p:txBody>
      </p:sp>
      <p:sp>
        <p:nvSpPr>
          <p:cNvPr id="76" name="Rounded Rectangle 75"/>
          <p:cNvSpPr/>
          <p:nvPr/>
        </p:nvSpPr>
        <p:spPr>
          <a:xfrm>
            <a:off x="1509137" y="1780216"/>
            <a:ext cx="1203895"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Design Patterns</a:t>
            </a:r>
          </a:p>
        </p:txBody>
      </p:sp>
      <p:sp>
        <p:nvSpPr>
          <p:cNvPr id="77" name="Rounded Rectangle 76"/>
          <p:cNvSpPr/>
          <p:nvPr/>
        </p:nvSpPr>
        <p:spPr>
          <a:xfrm>
            <a:off x="8171703" y="2733801"/>
            <a:ext cx="1687269"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Computer Aid Drafting</a:t>
            </a:r>
          </a:p>
        </p:txBody>
      </p:sp>
      <p:sp>
        <p:nvSpPr>
          <p:cNvPr id="78" name="Rounded Rectangle 77"/>
          <p:cNvSpPr/>
          <p:nvPr/>
        </p:nvSpPr>
        <p:spPr>
          <a:xfrm>
            <a:off x="7470274" y="201839"/>
            <a:ext cx="1403088"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Material Design</a:t>
            </a:r>
          </a:p>
        </p:txBody>
      </p:sp>
      <p:sp>
        <p:nvSpPr>
          <p:cNvPr id="79" name="Rounded Rectangle 78"/>
          <p:cNvSpPr/>
          <p:nvPr/>
        </p:nvSpPr>
        <p:spPr>
          <a:xfrm>
            <a:off x="9090107" y="143854"/>
            <a:ext cx="1403088"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Auto Machine</a:t>
            </a:r>
          </a:p>
        </p:txBody>
      </p:sp>
      <p:sp>
        <p:nvSpPr>
          <p:cNvPr id="80" name="Rounded Rectangle 79"/>
          <p:cNvSpPr/>
          <p:nvPr/>
        </p:nvSpPr>
        <p:spPr>
          <a:xfrm>
            <a:off x="682465" y="4813554"/>
            <a:ext cx="1403088" cy="510778"/>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Business Automation</a:t>
            </a:r>
          </a:p>
        </p:txBody>
      </p:sp>
      <p:sp>
        <p:nvSpPr>
          <p:cNvPr id="81" name="Rounded Rectangle 80"/>
          <p:cNvSpPr/>
          <p:nvPr/>
        </p:nvSpPr>
        <p:spPr>
          <a:xfrm>
            <a:off x="7764084" y="3913748"/>
            <a:ext cx="1269092" cy="3064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Mobile</a:t>
            </a:r>
          </a:p>
        </p:txBody>
      </p:sp>
      <p:sp>
        <p:nvSpPr>
          <p:cNvPr id="82" name="Rounded Rectangle 81"/>
          <p:cNvSpPr/>
          <p:nvPr/>
        </p:nvSpPr>
        <p:spPr>
          <a:xfrm>
            <a:off x="3100302" y="1762189"/>
            <a:ext cx="1421158"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Internet of Things</a:t>
            </a:r>
          </a:p>
        </p:txBody>
      </p:sp>
      <p:sp>
        <p:nvSpPr>
          <p:cNvPr id="83" name="Rounded Rectangle 82"/>
          <p:cNvSpPr/>
          <p:nvPr/>
        </p:nvSpPr>
        <p:spPr>
          <a:xfrm>
            <a:off x="7696085" y="637771"/>
            <a:ext cx="921990"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Drones</a:t>
            </a:r>
          </a:p>
        </p:txBody>
      </p:sp>
      <p:sp>
        <p:nvSpPr>
          <p:cNvPr id="84" name="Rounded Rectangle 83"/>
          <p:cNvSpPr/>
          <p:nvPr/>
        </p:nvSpPr>
        <p:spPr>
          <a:xfrm>
            <a:off x="2292715" y="4835958"/>
            <a:ext cx="879003" cy="30689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Journaling</a:t>
            </a:r>
          </a:p>
        </p:txBody>
      </p:sp>
      <p:sp>
        <p:nvSpPr>
          <p:cNvPr id="85" name="Rounded Rectangle 84"/>
          <p:cNvSpPr/>
          <p:nvPr/>
        </p:nvSpPr>
        <p:spPr>
          <a:xfrm>
            <a:off x="61366" y="884746"/>
            <a:ext cx="947813"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Research </a:t>
            </a:r>
          </a:p>
        </p:txBody>
      </p:sp>
      <p:sp>
        <p:nvSpPr>
          <p:cNvPr id="94" name="Rounded Rectangle 93"/>
          <p:cNvSpPr/>
          <p:nvPr/>
        </p:nvSpPr>
        <p:spPr>
          <a:xfrm>
            <a:off x="9308526" y="3886529"/>
            <a:ext cx="1607577" cy="3064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Computational Vision</a:t>
            </a:r>
          </a:p>
        </p:txBody>
      </p:sp>
      <p:sp>
        <p:nvSpPr>
          <p:cNvPr id="95" name="Rounded Rectangle 94"/>
          <p:cNvSpPr/>
          <p:nvPr/>
        </p:nvSpPr>
        <p:spPr>
          <a:xfrm>
            <a:off x="8429971" y="5209584"/>
            <a:ext cx="913749"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Imaging</a:t>
            </a:r>
          </a:p>
        </p:txBody>
      </p:sp>
      <p:sp>
        <p:nvSpPr>
          <p:cNvPr id="96" name="Rounded Rectangle 95"/>
          <p:cNvSpPr/>
          <p:nvPr/>
        </p:nvSpPr>
        <p:spPr>
          <a:xfrm>
            <a:off x="9460197" y="4245565"/>
            <a:ext cx="983726"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Modeling</a:t>
            </a:r>
          </a:p>
        </p:txBody>
      </p:sp>
      <p:sp>
        <p:nvSpPr>
          <p:cNvPr id="97" name="Rounded Rectangle 96"/>
          <p:cNvSpPr/>
          <p:nvPr/>
        </p:nvSpPr>
        <p:spPr>
          <a:xfrm>
            <a:off x="11271995" y="1710757"/>
            <a:ext cx="889917"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Sensing</a:t>
            </a:r>
          </a:p>
        </p:txBody>
      </p:sp>
      <p:sp>
        <p:nvSpPr>
          <p:cNvPr id="98" name="Rounded Rectangle 97"/>
          <p:cNvSpPr/>
          <p:nvPr/>
        </p:nvSpPr>
        <p:spPr>
          <a:xfrm>
            <a:off x="3042326" y="1341349"/>
            <a:ext cx="1065704"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Demographic</a:t>
            </a:r>
          </a:p>
        </p:txBody>
      </p:sp>
      <p:sp>
        <p:nvSpPr>
          <p:cNvPr id="99" name="Rounded Rectangle 98"/>
          <p:cNvSpPr/>
          <p:nvPr/>
        </p:nvSpPr>
        <p:spPr>
          <a:xfrm>
            <a:off x="4541705" y="4838383"/>
            <a:ext cx="879003" cy="30689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Weather</a:t>
            </a:r>
          </a:p>
        </p:txBody>
      </p:sp>
      <p:pic>
        <p:nvPicPr>
          <p:cNvPr id="13" name="Picture 12"/>
          <p:cNvPicPr>
            <a:picLocks noChangeAspect="1"/>
          </p:cNvPicPr>
          <p:nvPr/>
        </p:nvPicPr>
        <p:blipFill>
          <a:blip r:embed="rId3"/>
          <a:stretch>
            <a:fillRect/>
          </a:stretch>
        </p:blipFill>
        <p:spPr>
          <a:xfrm>
            <a:off x="-18731" y="6599187"/>
            <a:ext cx="3641805" cy="260860"/>
          </a:xfrm>
          <a:prstGeom prst="rect">
            <a:avLst/>
          </a:prstGeom>
        </p:spPr>
      </p:pic>
      <p:sp>
        <p:nvSpPr>
          <p:cNvPr id="100" name="Rounded Rectangle 99"/>
          <p:cNvSpPr/>
          <p:nvPr/>
        </p:nvSpPr>
        <p:spPr>
          <a:xfrm>
            <a:off x="10604106" y="4283807"/>
            <a:ext cx="572134"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Film</a:t>
            </a:r>
          </a:p>
        </p:txBody>
      </p:sp>
      <p:sp>
        <p:nvSpPr>
          <p:cNvPr id="101" name="Rounded Rectangle 100"/>
          <p:cNvSpPr/>
          <p:nvPr/>
        </p:nvSpPr>
        <p:spPr>
          <a:xfrm>
            <a:off x="10772769" y="133435"/>
            <a:ext cx="1043049"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Aeronautic </a:t>
            </a:r>
          </a:p>
        </p:txBody>
      </p:sp>
      <p:sp>
        <p:nvSpPr>
          <p:cNvPr id="102" name="Rounded Rectangle 101"/>
          <p:cNvSpPr/>
          <p:nvPr/>
        </p:nvSpPr>
        <p:spPr>
          <a:xfrm>
            <a:off x="7710551" y="5615069"/>
            <a:ext cx="913749"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Leadership</a:t>
            </a:r>
          </a:p>
        </p:txBody>
      </p:sp>
      <p:sp>
        <p:nvSpPr>
          <p:cNvPr id="103" name="Rounded Rectangle 102"/>
          <p:cNvSpPr/>
          <p:nvPr/>
        </p:nvSpPr>
        <p:spPr>
          <a:xfrm>
            <a:off x="9536371" y="5099083"/>
            <a:ext cx="782907"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Disciple</a:t>
            </a:r>
          </a:p>
        </p:txBody>
      </p:sp>
      <p:sp>
        <p:nvSpPr>
          <p:cNvPr id="104" name="Rounded Rectangle 103"/>
          <p:cNvSpPr/>
          <p:nvPr/>
        </p:nvSpPr>
        <p:spPr>
          <a:xfrm>
            <a:off x="6107464" y="5300480"/>
            <a:ext cx="913749"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Mentoring</a:t>
            </a:r>
          </a:p>
        </p:txBody>
      </p:sp>
      <p:sp>
        <p:nvSpPr>
          <p:cNvPr id="105" name="Rounded Rectangle 104"/>
          <p:cNvSpPr/>
          <p:nvPr/>
        </p:nvSpPr>
        <p:spPr>
          <a:xfrm>
            <a:off x="11180346" y="2167483"/>
            <a:ext cx="1011653"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Geology</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6" name="Rounded Rectangle 105"/>
          <p:cNvSpPr/>
          <p:nvPr/>
        </p:nvSpPr>
        <p:spPr>
          <a:xfrm>
            <a:off x="7965932" y="2117989"/>
            <a:ext cx="1430815"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Geo Analytics</a:t>
            </a:r>
          </a:p>
        </p:txBody>
      </p:sp>
      <p:sp>
        <p:nvSpPr>
          <p:cNvPr id="107" name="Rounded Rectangle 106"/>
          <p:cNvSpPr/>
          <p:nvPr/>
        </p:nvSpPr>
        <p:spPr>
          <a:xfrm>
            <a:off x="4578512" y="5975618"/>
            <a:ext cx="1081761"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Dance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8" name="Rounded Rectangle 107"/>
          <p:cNvSpPr/>
          <p:nvPr/>
        </p:nvSpPr>
        <p:spPr>
          <a:xfrm>
            <a:off x="3312552" y="4749669"/>
            <a:ext cx="1182525"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Biz Accounting</a:t>
            </a:r>
          </a:p>
        </p:txBody>
      </p:sp>
      <p:sp>
        <p:nvSpPr>
          <p:cNvPr id="109" name="Rounded Rectangle 108"/>
          <p:cNvSpPr/>
          <p:nvPr/>
        </p:nvSpPr>
        <p:spPr>
          <a:xfrm>
            <a:off x="2728545" y="2712950"/>
            <a:ext cx="1065704" cy="306467"/>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Accounting</a:t>
            </a:r>
          </a:p>
        </p:txBody>
      </p:sp>
      <p:sp>
        <p:nvSpPr>
          <p:cNvPr id="110" name="Rounded Rectangle 109"/>
          <p:cNvSpPr/>
          <p:nvPr/>
        </p:nvSpPr>
        <p:spPr>
          <a:xfrm>
            <a:off x="3226933" y="5976121"/>
            <a:ext cx="1253048"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Language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1" name="Rounded Rectangle 110"/>
          <p:cNvSpPr/>
          <p:nvPr/>
        </p:nvSpPr>
        <p:spPr>
          <a:xfrm>
            <a:off x="10408660" y="5399869"/>
            <a:ext cx="1119682"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Religion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2" name="Rounded Rectangle 111"/>
          <p:cNvSpPr/>
          <p:nvPr/>
        </p:nvSpPr>
        <p:spPr>
          <a:xfrm>
            <a:off x="8723174" y="5950642"/>
            <a:ext cx="820673"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Music</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4" name="Rounded Rectangle 113"/>
          <p:cNvSpPr/>
          <p:nvPr/>
        </p:nvSpPr>
        <p:spPr>
          <a:xfrm>
            <a:off x="9515088" y="2111274"/>
            <a:ext cx="1579651" cy="56535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Geographic Info Systems</a:t>
            </a:r>
          </a:p>
        </p:txBody>
      </p:sp>
      <p:sp>
        <p:nvSpPr>
          <p:cNvPr id="116" name="Rounded Rectangle 115"/>
          <p:cNvSpPr/>
          <p:nvPr/>
        </p:nvSpPr>
        <p:spPr>
          <a:xfrm>
            <a:off x="8718898" y="5564366"/>
            <a:ext cx="1607577" cy="3064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Computational Audio</a:t>
            </a:r>
          </a:p>
        </p:txBody>
      </p:sp>
    </p:spTree>
    <p:extLst>
      <p:ext uri="{BB962C8B-B14F-4D97-AF65-F5344CB8AC3E}">
        <p14:creationId xmlns:p14="http://schemas.microsoft.com/office/powerpoint/2010/main" val="3303730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7DDD9B-D217-4B70-9609-634DA8519EE3}"/>
              </a:ext>
            </a:extLst>
          </p:cNvPr>
          <p:cNvPicPr>
            <a:picLocks noChangeAspect="1"/>
          </p:cNvPicPr>
          <p:nvPr/>
        </p:nvPicPr>
        <p:blipFill>
          <a:blip r:embed="rId2"/>
          <a:stretch>
            <a:fillRect/>
          </a:stretch>
        </p:blipFill>
        <p:spPr>
          <a:xfrm>
            <a:off x="0" y="0"/>
            <a:ext cx="7100811" cy="4871156"/>
          </a:xfrm>
          <a:prstGeom prst="rect">
            <a:avLst/>
          </a:prstGeom>
        </p:spPr>
      </p:pic>
      <p:sp>
        <p:nvSpPr>
          <p:cNvPr id="2" name="Rectangle 1">
            <a:extLst>
              <a:ext uri="{FF2B5EF4-FFF2-40B4-BE49-F238E27FC236}">
                <a16:creationId xmlns:a16="http://schemas.microsoft.com/office/drawing/2014/main" id="{08A1B7D4-8ED9-799C-0FB6-A25BD040A9AC}"/>
              </a:ext>
            </a:extLst>
          </p:cNvPr>
          <p:cNvSpPr/>
          <p:nvPr/>
        </p:nvSpPr>
        <p:spPr>
          <a:xfrm>
            <a:off x="6212910" y="2718148"/>
            <a:ext cx="6075123" cy="42463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descr="Logo, company name&#10;&#10;Description automatically generated">
            <a:extLst>
              <a:ext uri="{FF2B5EF4-FFF2-40B4-BE49-F238E27FC236}">
                <a16:creationId xmlns:a16="http://schemas.microsoft.com/office/drawing/2014/main" id="{7316A8D5-3091-4173-AEAB-D1D830EF61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6987" y="3015232"/>
            <a:ext cx="5787957" cy="3842768"/>
          </a:xfrm>
          <a:prstGeom prst="rect">
            <a:avLst/>
          </a:prstGeom>
        </p:spPr>
      </p:pic>
    </p:spTree>
    <p:extLst>
      <p:ext uri="{BB962C8B-B14F-4D97-AF65-F5344CB8AC3E}">
        <p14:creationId xmlns:p14="http://schemas.microsoft.com/office/powerpoint/2010/main" val="2836995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B8F6-1611-40CA-BCD0-B69E0F5D2135}"/>
              </a:ext>
            </a:extLst>
          </p:cNvPr>
          <p:cNvSpPr>
            <a:spLocks noGrp="1"/>
          </p:cNvSpPr>
          <p:nvPr>
            <p:ph type="title"/>
          </p:nvPr>
        </p:nvSpPr>
        <p:spPr/>
        <p:txBody>
          <a:bodyPr/>
          <a:lstStyle/>
          <a:p>
            <a:r>
              <a:rPr lang="en-US" dirty="0"/>
              <a:t>Multidimensional Influence Model (MIM)</a:t>
            </a:r>
          </a:p>
        </p:txBody>
      </p:sp>
      <p:pic>
        <p:nvPicPr>
          <p:cNvPr id="5" name="Content Placeholder 4">
            <a:extLst>
              <a:ext uri="{FF2B5EF4-FFF2-40B4-BE49-F238E27FC236}">
                <a16:creationId xmlns:a16="http://schemas.microsoft.com/office/drawing/2014/main" id="{56BD0442-9A8C-46CF-AB4C-880F42393AB6}"/>
              </a:ext>
            </a:extLst>
          </p:cNvPr>
          <p:cNvPicPr>
            <a:picLocks noGrp="1" noChangeAspect="1"/>
          </p:cNvPicPr>
          <p:nvPr>
            <p:ph idx="1"/>
          </p:nvPr>
        </p:nvPicPr>
        <p:blipFill>
          <a:blip r:embed="rId2"/>
          <a:stretch>
            <a:fillRect/>
          </a:stretch>
        </p:blipFill>
        <p:spPr>
          <a:xfrm>
            <a:off x="0" y="1362075"/>
            <a:ext cx="8924925" cy="4133850"/>
          </a:xfrm>
        </p:spPr>
      </p:pic>
      <p:pic>
        <p:nvPicPr>
          <p:cNvPr id="4" name="Picture 3">
            <a:extLst>
              <a:ext uri="{FF2B5EF4-FFF2-40B4-BE49-F238E27FC236}">
                <a16:creationId xmlns:a16="http://schemas.microsoft.com/office/drawing/2014/main" id="{A48ECBF7-306C-E29D-50ED-A70FB79A9A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07450" y="1874837"/>
            <a:ext cx="3384550" cy="3108325"/>
          </a:xfrm>
          <a:prstGeom prst="rect">
            <a:avLst/>
          </a:prstGeom>
          <a:noFill/>
        </p:spPr>
      </p:pic>
      <p:sp>
        <p:nvSpPr>
          <p:cNvPr id="3" name="Right Arrow 2">
            <a:extLst>
              <a:ext uri="{FF2B5EF4-FFF2-40B4-BE49-F238E27FC236}">
                <a16:creationId xmlns:a16="http://schemas.microsoft.com/office/drawing/2014/main" id="{F057E337-E9C6-7775-D3B5-1448937DCAE4}"/>
              </a:ext>
            </a:extLst>
          </p:cNvPr>
          <p:cNvSpPr/>
          <p:nvPr/>
        </p:nvSpPr>
        <p:spPr>
          <a:xfrm>
            <a:off x="8131629" y="2569029"/>
            <a:ext cx="675821" cy="348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067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E420E49-E21D-427D-BE96-AAA684E7BC14}"/>
              </a:ext>
            </a:extLst>
          </p:cNvPr>
          <p:cNvGrpSpPr/>
          <p:nvPr/>
        </p:nvGrpSpPr>
        <p:grpSpPr>
          <a:xfrm>
            <a:off x="-304800" y="1337299"/>
            <a:ext cx="12868315" cy="4920284"/>
            <a:chOff x="-304800" y="1337299"/>
            <a:chExt cx="12868315" cy="4920284"/>
          </a:xfrm>
        </p:grpSpPr>
        <p:grpSp>
          <p:nvGrpSpPr>
            <p:cNvPr id="73" name="Group 72">
              <a:extLst>
                <a:ext uri="{FF2B5EF4-FFF2-40B4-BE49-F238E27FC236}">
                  <a16:creationId xmlns:a16="http://schemas.microsoft.com/office/drawing/2014/main" id="{78D0EBF3-B59A-45D8-9A0F-DA46FBD1C2EE}"/>
                </a:ext>
              </a:extLst>
            </p:cNvPr>
            <p:cNvGrpSpPr/>
            <p:nvPr/>
          </p:nvGrpSpPr>
          <p:grpSpPr>
            <a:xfrm>
              <a:off x="-304800" y="1337299"/>
              <a:ext cx="12496800" cy="4920284"/>
              <a:chOff x="-228600" y="1337299"/>
              <a:chExt cx="9372600" cy="4920284"/>
            </a:xfrm>
          </p:grpSpPr>
          <p:grpSp>
            <p:nvGrpSpPr>
              <p:cNvPr id="74" name="Group 76">
                <a:extLst>
                  <a:ext uri="{FF2B5EF4-FFF2-40B4-BE49-F238E27FC236}">
                    <a16:creationId xmlns:a16="http://schemas.microsoft.com/office/drawing/2014/main" id="{27B417A6-2708-43DA-BFC2-2AB46CCAA435}"/>
                  </a:ext>
                </a:extLst>
              </p:cNvPr>
              <p:cNvGrpSpPr/>
              <p:nvPr/>
            </p:nvGrpSpPr>
            <p:grpSpPr>
              <a:xfrm>
                <a:off x="85725" y="1695450"/>
                <a:ext cx="8888593" cy="4384839"/>
                <a:chOff x="85725" y="1695450"/>
                <a:chExt cx="8888593" cy="4384839"/>
              </a:xfrm>
            </p:grpSpPr>
            <p:sp>
              <p:nvSpPr>
                <p:cNvPr id="102" name="Freeform 88">
                  <a:extLst>
                    <a:ext uri="{FF2B5EF4-FFF2-40B4-BE49-F238E27FC236}">
                      <a16:creationId xmlns:a16="http://schemas.microsoft.com/office/drawing/2014/main" id="{551123FC-39DE-49C3-B99B-78747A0AD045}"/>
                    </a:ext>
                  </a:extLst>
                </p:cNvPr>
                <p:cNvSpPr/>
                <p:nvPr/>
              </p:nvSpPr>
              <p:spPr>
                <a:xfrm>
                  <a:off x="94268" y="1696825"/>
                  <a:ext cx="4213781" cy="3327662"/>
                </a:xfrm>
                <a:custGeom>
                  <a:avLst/>
                  <a:gdLst>
                    <a:gd name="connsiteX0" fmla="*/ 4213781 w 4213781"/>
                    <a:gd name="connsiteY0" fmla="*/ 3327662 h 3327662"/>
                    <a:gd name="connsiteX1" fmla="*/ 1668544 w 4213781"/>
                    <a:gd name="connsiteY1" fmla="*/ 0 h 3327662"/>
                    <a:gd name="connsiteX2" fmla="*/ 0 w 4213781"/>
                    <a:gd name="connsiteY2" fmla="*/ 9427 h 3327662"/>
                    <a:gd name="connsiteX3" fmla="*/ 4213781 w 4213781"/>
                    <a:gd name="connsiteY3" fmla="*/ 3327662 h 3327662"/>
                  </a:gdLst>
                  <a:ahLst/>
                  <a:cxnLst>
                    <a:cxn ang="0">
                      <a:pos x="connsiteX0" y="connsiteY0"/>
                    </a:cxn>
                    <a:cxn ang="0">
                      <a:pos x="connsiteX1" y="connsiteY1"/>
                    </a:cxn>
                    <a:cxn ang="0">
                      <a:pos x="connsiteX2" y="connsiteY2"/>
                    </a:cxn>
                    <a:cxn ang="0">
                      <a:pos x="connsiteX3" y="connsiteY3"/>
                    </a:cxn>
                  </a:cxnLst>
                  <a:rect l="l" t="t" r="r" b="b"/>
                  <a:pathLst>
                    <a:path w="4213781" h="3327662">
                      <a:moveTo>
                        <a:pt x="4213781" y="3327662"/>
                      </a:moveTo>
                      <a:lnTo>
                        <a:pt x="1668544" y="0"/>
                      </a:lnTo>
                      <a:lnTo>
                        <a:pt x="0" y="9427"/>
                      </a:lnTo>
                      <a:lnTo>
                        <a:pt x="4213781" y="3327662"/>
                      </a:lnTo>
                      <a:close/>
                    </a:path>
                  </a:pathLst>
                </a:custGeom>
                <a:solidFill>
                  <a:srgbClr val="CC339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89">
                  <a:extLst>
                    <a:ext uri="{FF2B5EF4-FFF2-40B4-BE49-F238E27FC236}">
                      <a16:creationId xmlns:a16="http://schemas.microsoft.com/office/drawing/2014/main" id="{DB0BAF30-3A5B-42E4-979A-44F82A6DF468}"/>
                    </a:ext>
                  </a:extLst>
                </p:cNvPr>
                <p:cNvSpPr/>
                <p:nvPr/>
              </p:nvSpPr>
              <p:spPr>
                <a:xfrm>
                  <a:off x="4543425" y="1695450"/>
                  <a:ext cx="2581275" cy="4352925"/>
                </a:xfrm>
                <a:custGeom>
                  <a:avLst/>
                  <a:gdLst>
                    <a:gd name="connsiteX0" fmla="*/ 809625 w 2581275"/>
                    <a:gd name="connsiteY0" fmla="*/ 9525 h 4352925"/>
                    <a:gd name="connsiteX1" fmla="*/ 0 w 2581275"/>
                    <a:gd name="connsiteY1" fmla="*/ 4352925 h 4352925"/>
                    <a:gd name="connsiteX2" fmla="*/ 2581275 w 2581275"/>
                    <a:gd name="connsiteY2" fmla="*/ 0 h 4352925"/>
                    <a:gd name="connsiteX3" fmla="*/ 809625 w 2581275"/>
                    <a:gd name="connsiteY3" fmla="*/ 9525 h 4352925"/>
                  </a:gdLst>
                  <a:ahLst/>
                  <a:cxnLst>
                    <a:cxn ang="0">
                      <a:pos x="connsiteX0" y="connsiteY0"/>
                    </a:cxn>
                    <a:cxn ang="0">
                      <a:pos x="connsiteX1" y="connsiteY1"/>
                    </a:cxn>
                    <a:cxn ang="0">
                      <a:pos x="connsiteX2" y="connsiteY2"/>
                    </a:cxn>
                    <a:cxn ang="0">
                      <a:pos x="connsiteX3" y="connsiteY3"/>
                    </a:cxn>
                  </a:cxnLst>
                  <a:rect l="l" t="t" r="r" b="b"/>
                  <a:pathLst>
                    <a:path w="2581275" h="4352925">
                      <a:moveTo>
                        <a:pt x="809625" y="9525"/>
                      </a:moveTo>
                      <a:lnTo>
                        <a:pt x="0" y="4352925"/>
                      </a:lnTo>
                      <a:lnTo>
                        <a:pt x="2581275" y="0"/>
                      </a:lnTo>
                      <a:lnTo>
                        <a:pt x="809625" y="9525"/>
                      </a:lnTo>
                      <a:close/>
                    </a:path>
                  </a:pathLst>
                </a:cu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90">
                  <a:extLst>
                    <a:ext uri="{FF2B5EF4-FFF2-40B4-BE49-F238E27FC236}">
                      <a16:creationId xmlns:a16="http://schemas.microsoft.com/office/drawing/2014/main" id="{EB5358E5-C2C0-4431-AAE6-25CBD2249B96}"/>
                    </a:ext>
                  </a:extLst>
                </p:cNvPr>
                <p:cNvSpPr/>
                <p:nvPr/>
              </p:nvSpPr>
              <p:spPr>
                <a:xfrm>
                  <a:off x="4524866" y="1706252"/>
                  <a:ext cx="4449452" cy="4374037"/>
                </a:xfrm>
                <a:custGeom>
                  <a:avLst/>
                  <a:gdLst>
                    <a:gd name="connsiteX0" fmla="*/ 0 w 4449452"/>
                    <a:gd name="connsiteY0" fmla="*/ 4374037 h 4374037"/>
                    <a:gd name="connsiteX1" fmla="*/ 4449452 w 4449452"/>
                    <a:gd name="connsiteY1" fmla="*/ 0 h 4374037"/>
                    <a:gd name="connsiteX2" fmla="*/ 3073138 w 4449452"/>
                    <a:gd name="connsiteY2" fmla="*/ 0 h 4374037"/>
                    <a:gd name="connsiteX3" fmla="*/ 0 w 4449452"/>
                    <a:gd name="connsiteY3" fmla="*/ 4374037 h 4374037"/>
                  </a:gdLst>
                  <a:ahLst/>
                  <a:cxnLst>
                    <a:cxn ang="0">
                      <a:pos x="connsiteX0" y="connsiteY0"/>
                    </a:cxn>
                    <a:cxn ang="0">
                      <a:pos x="connsiteX1" y="connsiteY1"/>
                    </a:cxn>
                    <a:cxn ang="0">
                      <a:pos x="connsiteX2" y="connsiteY2"/>
                    </a:cxn>
                    <a:cxn ang="0">
                      <a:pos x="connsiteX3" y="connsiteY3"/>
                    </a:cxn>
                  </a:cxnLst>
                  <a:rect l="l" t="t" r="r" b="b"/>
                  <a:pathLst>
                    <a:path w="4449452" h="4374037">
                      <a:moveTo>
                        <a:pt x="0" y="4374037"/>
                      </a:moveTo>
                      <a:lnTo>
                        <a:pt x="4449452" y="0"/>
                      </a:lnTo>
                      <a:lnTo>
                        <a:pt x="3073138" y="0"/>
                      </a:lnTo>
                      <a:lnTo>
                        <a:pt x="0" y="4374037"/>
                      </a:lnTo>
                      <a:close/>
                    </a:path>
                  </a:pathLst>
                </a:custGeom>
                <a:solidFill>
                  <a:srgbClr val="92D05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91">
                  <a:extLst>
                    <a:ext uri="{FF2B5EF4-FFF2-40B4-BE49-F238E27FC236}">
                      <a16:creationId xmlns:a16="http://schemas.microsoft.com/office/drawing/2014/main" id="{8DAE8A8F-6B46-43C5-B604-58ECDBEDC14D}"/>
                    </a:ext>
                  </a:extLst>
                </p:cNvPr>
                <p:cNvSpPr/>
                <p:nvPr/>
              </p:nvSpPr>
              <p:spPr>
                <a:xfrm>
                  <a:off x="1762812" y="1696825"/>
                  <a:ext cx="2545237" cy="3346515"/>
                </a:xfrm>
                <a:custGeom>
                  <a:avLst/>
                  <a:gdLst>
                    <a:gd name="connsiteX0" fmla="*/ 2545237 w 2545237"/>
                    <a:gd name="connsiteY0" fmla="*/ 3346515 h 3346515"/>
                    <a:gd name="connsiteX1" fmla="*/ 1847654 w 2545237"/>
                    <a:gd name="connsiteY1" fmla="*/ 9427 h 3346515"/>
                    <a:gd name="connsiteX2" fmla="*/ 0 w 2545237"/>
                    <a:gd name="connsiteY2" fmla="*/ 0 h 3346515"/>
                    <a:gd name="connsiteX3" fmla="*/ 2545237 w 2545237"/>
                    <a:gd name="connsiteY3" fmla="*/ 3346515 h 3346515"/>
                  </a:gdLst>
                  <a:ahLst/>
                  <a:cxnLst>
                    <a:cxn ang="0">
                      <a:pos x="connsiteX0" y="connsiteY0"/>
                    </a:cxn>
                    <a:cxn ang="0">
                      <a:pos x="connsiteX1" y="connsiteY1"/>
                    </a:cxn>
                    <a:cxn ang="0">
                      <a:pos x="connsiteX2" y="connsiteY2"/>
                    </a:cxn>
                    <a:cxn ang="0">
                      <a:pos x="connsiteX3" y="connsiteY3"/>
                    </a:cxn>
                  </a:cxnLst>
                  <a:rect l="l" t="t" r="r" b="b"/>
                  <a:pathLst>
                    <a:path w="2545237" h="3346515">
                      <a:moveTo>
                        <a:pt x="2545237" y="3346515"/>
                      </a:moveTo>
                      <a:lnTo>
                        <a:pt x="1847654" y="9427"/>
                      </a:lnTo>
                      <a:lnTo>
                        <a:pt x="0" y="0"/>
                      </a:lnTo>
                      <a:lnTo>
                        <a:pt x="2545237" y="3346515"/>
                      </a:lnTo>
                      <a:close/>
                    </a:path>
                  </a:pathLst>
                </a:custGeom>
                <a:solidFill>
                  <a:srgbClr val="00B0F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92">
                  <a:extLst>
                    <a:ext uri="{FF2B5EF4-FFF2-40B4-BE49-F238E27FC236}">
                      <a16:creationId xmlns:a16="http://schemas.microsoft.com/office/drawing/2014/main" id="{01CFE596-1E80-4672-AA44-ED99F4C00773}"/>
                    </a:ext>
                  </a:extLst>
                </p:cNvPr>
                <p:cNvSpPr/>
                <p:nvPr/>
              </p:nvSpPr>
              <p:spPr>
                <a:xfrm>
                  <a:off x="3609975" y="1704975"/>
                  <a:ext cx="1743075" cy="4352925"/>
                </a:xfrm>
                <a:custGeom>
                  <a:avLst/>
                  <a:gdLst>
                    <a:gd name="connsiteX0" fmla="*/ 0 w 1743075"/>
                    <a:gd name="connsiteY0" fmla="*/ 0 h 4352925"/>
                    <a:gd name="connsiteX1" fmla="*/ 1743075 w 1743075"/>
                    <a:gd name="connsiteY1" fmla="*/ 0 h 4352925"/>
                    <a:gd name="connsiteX2" fmla="*/ 923925 w 1743075"/>
                    <a:gd name="connsiteY2" fmla="*/ 4352925 h 4352925"/>
                    <a:gd name="connsiteX3" fmla="*/ 0 w 1743075"/>
                    <a:gd name="connsiteY3" fmla="*/ 0 h 4352925"/>
                  </a:gdLst>
                  <a:ahLst/>
                  <a:cxnLst>
                    <a:cxn ang="0">
                      <a:pos x="connsiteX0" y="connsiteY0"/>
                    </a:cxn>
                    <a:cxn ang="0">
                      <a:pos x="connsiteX1" y="connsiteY1"/>
                    </a:cxn>
                    <a:cxn ang="0">
                      <a:pos x="connsiteX2" y="connsiteY2"/>
                    </a:cxn>
                    <a:cxn ang="0">
                      <a:pos x="connsiteX3" y="connsiteY3"/>
                    </a:cxn>
                  </a:cxnLst>
                  <a:rect l="l" t="t" r="r" b="b"/>
                  <a:pathLst>
                    <a:path w="1743075" h="4352925">
                      <a:moveTo>
                        <a:pt x="0" y="0"/>
                      </a:moveTo>
                      <a:lnTo>
                        <a:pt x="1743075" y="0"/>
                      </a:lnTo>
                      <a:lnTo>
                        <a:pt x="923925" y="4352925"/>
                      </a:lnTo>
                      <a:lnTo>
                        <a:pt x="0" y="0"/>
                      </a:lnTo>
                      <a:close/>
                    </a:path>
                  </a:pathLst>
                </a:cu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93">
                  <a:extLst>
                    <a:ext uri="{FF2B5EF4-FFF2-40B4-BE49-F238E27FC236}">
                      <a16:creationId xmlns:a16="http://schemas.microsoft.com/office/drawing/2014/main" id="{A90A7C70-D0A3-4930-B291-99FF2247D833}"/>
                    </a:ext>
                  </a:extLst>
                </p:cNvPr>
                <p:cNvSpPr/>
                <p:nvPr/>
              </p:nvSpPr>
              <p:spPr>
                <a:xfrm>
                  <a:off x="4543425" y="1704975"/>
                  <a:ext cx="4419600" cy="4333875"/>
                </a:xfrm>
                <a:custGeom>
                  <a:avLst/>
                  <a:gdLst>
                    <a:gd name="connsiteX0" fmla="*/ 0 w 4419600"/>
                    <a:gd name="connsiteY0" fmla="*/ 4333875 h 4333875"/>
                    <a:gd name="connsiteX1" fmla="*/ 2581275 w 4419600"/>
                    <a:gd name="connsiteY1" fmla="*/ 0 h 4333875"/>
                    <a:gd name="connsiteX2" fmla="*/ 4419600 w 4419600"/>
                    <a:gd name="connsiteY2" fmla="*/ 0 h 4333875"/>
                    <a:gd name="connsiteX3" fmla="*/ 0 w 4419600"/>
                    <a:gd name="connsiteY3" fmla="*/ 4333875 h 4333875"/>
                  </a:gdLst>
                  <a:ahLst/>
                  <a:cxnLst>
                    <a:cxn ang="0">
                      <a:pos x="connsiteX0" y="connsiteY0"/>
                    </a:cxn>
                    <a:cxn ang="0">
                      <a:pos x="connsiteX1" y="connsiteY1"/>
                    </a:cxn>
                    <a:cxn ang="0">
                      <a:pos x="connsiteX2" y="connsiteY2"/>
                    </a:cxn>
                    <a:cxn ang="0">
                      <a:pos x="connsiteX3" y="connsiteY3"/>
                    </a:cxn>
                  </a:cxnLst>
                  <a:rect l="l" t="t" r="r" b="b"/>
                  <a:pathLst>
                    <a:path w="4419600" h="4333875">
                      <a:moveTo>
                        <a:pt x="0" y="4333875"/>
                      </a:moveTo>
                      <a:lnTo>
                        <a:pt x="2581275" y="0"/>
                      </a:lnTo>
                      <a:lnTo>
                        <a:pt x="4419600" y="0"/>
                      </a:lnTo>
                      <a:lnTo>
                        <a:pt x="0" y="4333875"/>
                      </a:lnTo>
                      <a:close/>
                    </a:path>
                  </a:pathLst>
                </a:custGeom>
                <a:solidFill>
                  <a:srgbClr val="92D05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94">
                  <a:extLst>
                    <a:ext uri="{FF2B5EF4-FFF2-40B4-BE49-F238E27FC236}">
                      <a16:creationId xmlns:a16="http://schemas.microsoft.com/office/drawing/2014/main" id="{51923E32-B346-4BA3-91EF-50FED35CAAC9}"/>
                    </a:ext>
                  </a:extLst>
                </p:cNvPr>
                <p:cNvSpPr/>
                <p:nvPr/>
              </p:nvSpPr>
              <p:spPr>
                <a:xfrm>
                  <a:off x="85725" y="1695450"/>
                  <a:ext cx="8877300" cy="4371975"/>
                </a:xfrm>
                <a:custGeom>
                  <a:avLst/>
                  <a:gdLst>
                    <a:gd name="connsiteX0" fmla="*/ 8877300 w 8877300"/>
                    <a:gd name="connsiteY0" fmla="*/ 0 h 4371975"/>
                    <a:gd name="connsiteX1" fmla="*/ 0 w 8877300"/>
                    <a:gd name="connsiteY1" fmla="*/ 0 h 4371975"/>
                    <a:gd name="connsiteX2" fmla="*/ 4219575 w 8877300"/>
                    <a:gd name="connsiteY2" fmla="*/ 3343275 h 4371975"/>
                    <a:gd name="connsiteX3" fmla="*/ 4448175 w 8877300"/>
                    <a:gd name="connsiteY3" fmla="*/ 4371975 h 4371975"/>
                    <a:gd name="connsiteX4" fmla="*/ 8877300 w 8877300"/>
                    <a:gd name="connsiteY4" fmla="*/ 0 h 437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7300" h="4371975">
                      <a:moveTo>
                        <a:pt x="8877300" y="0"/>
                      </a:moveTo>
                      <a:lnTo>
                        <a:pt x="0" y="0"/>
                      </a:lnTo>
                      <a:lnTo>
                        <a:pt x="4219575" y="3343275"/>
                      </a:lnTo>
                      <a:lnTo>
                        <a:pt x="4448175" y="4371975"/>
                      </a:lnTo>
                      <a:lnTo>
                        <a:pt x="8877300" y="0"/>
                      </a:lnTo>
                      <a:close/>
                    </a:path>
                  </a:pathLst>
                </a:custGeom>
                <a:no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5" name="Rectangle 74">
                <a:extLst>
                  <a:ext uri="{FF2B5EF4-FFF2-40B4-BE49-F238E27FC236}">
                    <a16:creationId xmlns:a16="http://schemas.microsoft.com/office/drawing/2014/main" id="{F2CABB60-21C5-4F8B-96CA-7042DC4EF386}"/>
                  </a:ext>
                </a:extLst>
              </p:cNvPr>
              <p:cNvSpPr/>
              <p:nvPr/>
            </p:nvSpPr>
            <p:spPr>
              <a:xfrm>
                <a:off x="7425110" y="1727038"/>
                <a:ext cx="1014639" cy="420853"/>
              </a:xfrm>
              <a:prstGeom prst="rect">
                <a:avLst/>
              </a:prstGeom>
              <a:solidFill>
                <a:schemeClr val="accent5">
                  <a:lumMod val="50000"/>
                </a:schemeClr>
              </a:solidFill>
              <a:ln w="952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Technical Consultant</a:t>
                </a:r>
              </a:p>
            </p:txBody>
          </p:sp>
          <p:sp>
            <p:nvSpPr>
              <p:cNvPr id="76" name="Rectangle 75">
                <a:extLst>
                  <a:ext uri="{FF2B5EF4-FFF2-40B4-BE49-F238E27FC236}">
                    <a16:creationId xmlns:a16="http://schemas.microsoft.com/office/drawing/2014/main" id="{CE0CDB58-17E7-4FBA-8ADB-AB46BAA754BE}"/>
                  </a:ext>
                </a:extLst>
              </p:cNvPr>
              <p:cNvSpPr/>
              <p:nvPr/>
            </p:nvSpPr>
            <p:spPr>
              <a:xfrm>
                <a:off x="2247900" y="1731797"/>
                <a:ext cx="1138971" cy="420853"/>
              </a:xfrm>
              <a:prstGeom prst="rect">
                <a:avLst/>
              </a:prstGeom>
              <a:solidFill>
                <a:schemeClr val="accent5">
                  <a:lumMod val="50000"/>
                </a:schemeClr>
              </a:solidFill>
              <a:ln w="952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Director Engineering</a:t>
                </a:r>
              </a:p>
            </p:txBody>
          </p:sp>
          <p:sp>
            <p:nvSpPr>
              <p:cNvPr id="77" name="Rectangle 76">
                <a:extLst>
                  <a:ext uri="{FF2B5EF4-FFF2-40B4-BE49-F238E27FC236}">
                    <a16:creationId xmlns:a16="http://schemas.microsoft.com/office/drawing/2014/main" id="{DCCDB22F-2F5C-4F47-AECF-18CF67B4CF09}"/>
                  </a:ext>
                </a:extLst>
              </p:cNvPr>
              <p:cNvSpPr/>
              <p:nvPr/>
            </p:nvSpPr>
            <p:spPr>
              <a:xfrm>
                <a:off x="5950837" y="1725446"/>
                <a:ext cx="1016000" cy="417679"/>
              </a:xfrm>
              <a:prstGeom prst="rect">
                <a:avLst/>
              </a:prstGeom>
              <a:solidFill>
                <a:schemeClr val="accent5">
                  <a:lumMod val="50000"/>
                </a:schemeClr>
              </a:solidFill>
              <a:ln w="952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Product Architect</a:t>
                </a:r>
              </a:p>
            </p:txBody>
          </p:sp>
          <p:sp>
            <p:nvSpPr>
              <p:cNvPr id="78" name="Rectangle 77">
                <a:extLst>
                  <a:ext uri="{FF2B5EF4-FFF2-40B4-BE49-F238E27FC236}">
                    <a16:creationId xmlns:a16="http://schemas.microsoft.com/office/drawing/2014/main" id="{5184E163-7D0A-4772-8F14-FAF61C9A4103}"/>
                  </a:ext>
                </a:extLst>
              </p:cNvPr>
              <p:cNvSpPr/>
              <p:nvPr/>
            </p:nvSpPr>
            <p:spPr>
              <a:xfrm>
                <a:off x="3800475" y="1731797"/>
                <a:ext cx="1724025" cy="420853"/>
              </a:xfrm>
              <a:prstGeom prst="rect">
                <a:avLst/>
              </a:prstGeom>
              <a:solidFill>
                <a:schemeClr val="accent5">
                  <a:lumMod val="50000"/>
                </a:schemeClr>
              </a:solidFill>
              <a:ln w="952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Technical Director / Chief Engineer</a:t>
                </a:r>
              </a:p>
            </p:txBody>
          </p:sp>
          <p:sp>
            <p:nvSpPr>
              <p:cNvPr id="79" name="Rectangle 78">
                <a:extLst>
                  <a:ext uri="{FF2B5EF4-FFF2-40B4-BE49-F238E27FC236}">
                    <a16:creationId xmlns:a16="http://schemas.microsoft.com/office/drawing/2014/main" id="{9976ACA7-6514-4F70-9AF2-66A0967D575D}"/>
                  </a:ext>
                </a:extLst>
              </p:cNvPr>
              <p:cNvSpPr/>
              <p:nvPr/>
            </p:nvSpPr>
            <p:spPr>
              <a:xfrm>
                <a:off x="578197" y="1728623"/>
                <a:ext cx="1343025" cy="417678"/>
              </a:xfrm>
              <a:prstGeom prst="rect">
                <a:avLst/>
              </a:prstGeom>
              <a:solidFill>
                <a:schemeClr val="accent5">
                  <a:lumMod val="50000"/>
                </a:schemeClr>
              </a:solidFill>
              <a:ln w="952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Director Program Mgmt</a:t>
                </a:r>
              </a:p>
            </p:txBody>
          </p:sp>
          <p:cxnSp>
            <p:nvCxnSpPr>
              <p:cNvPr id="80" name="Straight Arrow Connector 79">
                <a:extLst>
                  <a:ext uri="{FF2B5EF4-FFF2-40B4-BE49-F238E27FC236}">
                    <a16:creationId xmlns:a16="http://schemas.microsoft.com/office/drawing/2014/main" id="{59CC5CCD-E804-4946-85C0-B4B035918D47}"/>
                  </a:ext>
                </a:extLst>
              </p:cNvPr>
              <p:cNvCxnSpPr/>
              <p:nvPr/>
            </p:nvCxnSpPr>
            <p:spPr>
              <a:xfrm flipV="1">
                <a:off x="0" y="1638300"/>
                <a:ext cx="9144000" cy="12700"/>
              </a:xfrm>
              <a:prstGeom prst="straightConnector1">
                <a:avLst/>
              </a:prstGeom>
              <a:ln w="19050">
                <a:gradFill flip="none" rotWithShape="1">
                  <a:gsLst>
                    <a:gs pos="45000">
                      <a:schemeClr val="bg1">
                        <a:lumMod val="50000"/>
                      </a:schemeClr>
                    </a:gs>
                    <a:gs pos="50000">
                      <a:srgbClr val="008000"/>
                    </a:gs>
                  </a:gsLst>
                  <a:lin ang="0" scaled="1"/>
                  <a:tileRect/>
                </a:gradFill>
                <a:headEnd type="arrow"/>
                <a:tailEnd type="arrow"/>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0890B2D-4847-462F-9E6A-04576ED1ED11}"/>
                  </a:ext>
                </a:extLst>
              </p:cNvPr>
              <p:cNvSpPr txBox="1"/>
              <p:nvPr/>
            </p:nvSpPr>
            <p:spPr>
              <a:xfrm>
                <a:off x="25578" y="1394264"/>
                <a:ext cx="987290"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7E6E6">
                        <a:lumMod val="50000"/>
                      </a:srgbClr>
                    </a:solidFill>
                    <a:effectLst/>
                    <a:uLnTx/>
                    <a:uFillTx/>
                    <a:latin typeface="Arial" pitchFamily="34" charset="0"/>
                    <a:ea typeface="+mn-ea"/>
                    <a:cs typeface="Arial" pitchFamily="34" charset="0"/>
                  </a:rPr>
                  <a:t>Highly Managerial</a:t>
                </a:r>
              </a:p>
            </p:txBody>
          </p:sp>
          <p:sp>
            <p:nvSpPr>
              <p:cNvPr id="82" name="TextBox 81">
                <a:extLst>
                  <a:ext uri="{FF2B5EF4-FFF2-40B4-BE49-F238E27FC236}">
                    <a16:creationId xmlns:a16="http://schemas.microsoft.com/office/drawing/2014/main" id="{EDAD8E0E-DE03-42F2-A0C8-46C6A0FF5B01}"/>
                  </a:ext>
                </a:extLst>
              </p:cNvPr>
              <p:cNvSpPr txBox="1"/>
              <p:nvPr/>
            </p:nvSpPr>
            <p:spPr>
              <a:xfrm>
                <a:off x="1684912" y="1337299"/>
                <a:ext cx="103658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50000"/>
                      </a:srgbClr>
                    </a:solidFill>
                    <a:effectLst/>
                    <a:uLnTx/>
                    <a:uFillTx/>
                    <a:latin typeface="Arial" pitchFamily="34" charset="0"/>
                    <a:ea typeface="+mn-ea"/>
                    <a:cs typeface="Arial" pitchFamily="34" charset="0"/>
                  </a:rPr>
                  <a:t>Management</a:t>
                </a:r>
              </a:p>
            </p:txBody>
          </p:sp>
          <p:sp>
            <p:nvSpPr>
              <p:cNvPr id="83" name="TextBox 82">
                <a:extLst>
                  <a:ext uri="{FF2B5EF4-FFF2-40B4-BE49-F238E27FC236}">
                    <a16:creationId xmlns:a16="http://schemas.microsoft.com/office/drawing/2014/main" id="{E23DBB52-B52B-410D-8BA9-F3B404C5B9A6}"/>
                  </a:ext>
                </a:extLst>
              </p:cNvPr>
              <p:cNvSpPr txBox="1"/>
              <p:nvPr/>
            </p:nvSpPr>
            <p:spPr>
              <a:xfrm>
                <a:off x="6424486" y="1337299"/>
                <a:ext cx="79493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50000"/>
                      </a:srgbClr>
                    </a:solidFill>
                    <a:effectLst/>
                    <a:uLnTx/>
                    <a:uFillTx/>
                    <a:latin typeface="Arial" pitchFamily="34" charset="0"/>
                    <a:ea typeface="+mn-ea"/>
                    <a:cs typeface="Arial" pitchFamily="34" charset="0"/>
                  </a:rPr>
                  <a:t>Specialist</a:t>
                </a:r>
              </a:p>
            </p:txBody>
          </p:sp>
          <p:cxnSp>
            <p:nvCxnSpPr>
              <p:cNvPr id="84" name="Straight Arrow Connector 83">
                <a:extLst>
                  <a:ext uri="{FF2B5EF4-FFF2-40B4-BE49-F238E27FC236}">
                    <a16:creationId xmlns:a16="http://schemas.microsoft.com/office/drawing/2014/main" id="{35315863-D081-47B2-AB6E-BDABD78F70A7}"/>
                  </a:ext>
                </a:extLst>
              </p:cNvPr>
              <p:cNvCxnSpPr/>
              <p:nvPr/>
            </p:nvCxnSpPr>
            <p:spPr>
              <a:xfrm flipH="1" flipV="1">
                <a:off x="228600" y="2578100"/>
                <a:ext cx="15152" cy="3393443"/>
              </a:xfrm>
              <a:prstGeom prst="straightConnector1">
                <a:avLst/>
              </a:prstGeom>
              <a:ln w="19050">
                <a:solidFill>
                  <a:srgbClr val="000066"/>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9F74150-885F-4AD0-AA16-3798ADC50CC6}"/>
                  </a:ext>
                </a:extLst>
              </p:cNvPr>
              <p:cNvSpPr txBox="1"/>
              <p:nvPr/>
            </p:nvSpPr>
            <p:spPr>
              <a:xfrm>
                <a:off x="349121" y="5469789"/>
                <a:ext cx="505187"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66"/>
                    </a:solidFill>
                    <a:effectLst/>
                    <a:uLnTx/>
                    <a:uFillTx/>
                    <a:latin typeface="Arial" pitchFamily="34" charset="0"/>
                    <a:ea typeface="+mn-ea"/>
                    <a:cs typeface="Arial" pitchFamily="34" charset="0"/>
                  </a:rPr>
                  <a:t>Skill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66"/>
                    </a:solidFill>
                    <a:effectLst/>
                    <a:uLnTx/>
                    <a:uFillTx/>
                    <a:latin typeface="Arial" pitchFamily="34" charset="0"/>
                    <a:ea typeface="+mn-ea"/>
                    <a:cs typeface="Arial" pitchFamily="34" charset="0"/>
                  </a:rPr>
                  <a:t>Level</a:t>
                </a:r>
              </a:p>
            </p:txBody>
          </p:sp>
          <p:cxnSp>
            <p:nvCxnSpPr>
              <p:cNvPr id="86" name="Straight Arrow Connector 85">
                <a:extLst>
                  <a:ext uri="{FF2B5EF4-FFF2-40B4-BE49-F238E27FC236}">
                    <a16:creationId xmlns:a16="http://schemas.microsoft.com/office/drawing/2014/main" id="{AAFC52DE-120C-4F58-8914-C14C950C751E}"/>
                  </a:ext>
                </a:extLst>
              </p:cNvPr>
              <p:cNvCxnSpPr/>
              <p:nvPr/>
            </p:nvCxnSpPr>
            <p:spPr>
              <a:xfrm flipV="1">
                <a:off x="4846320" y="2181225"/>
                <a:ext cx="3840480" cy="3785235"/>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356C4E5-7552-4ADB-BE58-F7B4463A133C}"/>
                  </a:ext>
                </a:extLst>
              </p:cNvPr>
              <p:cNvSpPr txBox="1"/>
              <p:nvPr/>
            </p:nvSpPr>
            <p:spPr>
              <a:xfrm>
                <a:off x="4409062" y="1346824"/>
                <a:ext cx="61699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50000"/>
                      </a:srgbClr>
                    </a:solidFill>
                    <a:effectLst/>
                    <a:uLnTx/>
                    <a:uFillTx/>
                    <a:latin typeface="Arial" pitchFamily="34" charset="0"/>
                    <a:ea typeface="+mn-ea"/>
                    <a:cs typeface="Arial" pitchFamily="34" charset="0"/>
                  </a:rPr>
                  <a:t>Leader</a:t>
                </a:r>
              </a:p>
            </p:txBody>
          </p:sp>
          <p:sp>
            <p:nvSpPr>
              <p:cNvPr id="88" name="TextBox 87">
                <a:extLst>
                  <a:ext uri="{FF2B5EF4-FFF2-40B4-BE49-F238E27FC236}">
                    <a16:creationId xmlns:a16="http://schemas.microsoft.com/office/drawing/2014/main" id="{51E0D26E-B327-4F42-91C1-7EED52DF35E8}"/>
                  </a:ext>
                </a:extLst>
              </p:cNvPr>
              <p:cNvSpPr txBox="1"/>
              <p:nvPr/>
            </p:nvSpPr>
            <p:spPr>
              <a:xfrm>
                <a:off x="7920588" y="1381564"/>
                <a:ext cx="917559"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Highly Technical</a:t>
                </a:r>
              </a:p>
            </p:txBody>
          </p:sp>
          <p:sp>
            <p:nvSpPr>
              <p:cNvPr id="89" name="Rounded Rectangle 75">
                <a:extLst>
                  <a:ext uri="{FF2B5EF4-FFF2-40B4-BE49-F238E27FC236}">
                    <a16:creationId xmlns:a16="http://schemas.microsoft.com/office/drawing/2014/main" id="{CBE1F045-8DCD-4363-A581-67F8AF9C9705}"/>
                  </a:ext>
                </a:extLst>
              </p:cNvPr>
              <p:cNvSpPr/>
              <p:nvPr/>
            </p:nvSpPr>
            <p:spPr>
              <a:xfrm>
                <a:off x="2355948" y="4394493"/>
                <a:ext cx="1631852" cy="577557"/>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M1</a:t>
                </a:r>
              </a:p>
            </p:txBody>
          </p:sp>
          <p:sp>
            <p:nvSpPr>
              <p:cNvPr id="90" name="Rounded Rectangle 76">
                <a:extLst>
                  <a:ext uri="{FF2B5EF4-FFF2-40B4-BE49-F238E27FC236}">
                    <a16:creationId xmlns:a16="http://schemas.microsoft.com/office/drawing/2014/main" id="{ACCF943C-7E7E-4FBF-87DC-9B6B5604FE99}"/>
                  </a:ext>
                </a:extLst>
              </p:cNvPr>
              <p:cNvSpPr/>
              <p:nvPr/>
            </p:nvSpPr>
            <p:spPr>
              <a:xfrm>
                <a:off x="1790700" y="3715043"/>
                <a:ext cx="1155700" cy="577557"/>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M2</a:t>
                </a:r>
              </a:p>
            </p:txBody>
          </p:sp>
          <p:sp>
            <p:nvSpPr>
              <p:cNvPr id="91" name="Rounded Rectangle 77">
                <a:extLst>
                  <a:ext uri="{FF2B5EF4-FFF2-40B4-BE49-F238E27FC236}">
                    <a16:creationId xmlns:a16="http://schemas.microsoft.com/office/drawing/2014/main" id="{B1575733-057C-416C-A257-706468B7C9A4}"/>
                  </a:ext>
                </a:extLst>
              </p:cNvPr>
              <p:cNvSpPr/>
              <p:nvPr/>
            </p:nvSpPr>
            <p:spPr>
              <a:xfrm>
                <a:off x="1047750" y="3124493"/>
                <a:ext cx="1117600" cy="577557"/>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M3</a:t>
                </a:r>
              </a:p>
            </p:txBody>
          </p:sp>
          <p:sp>
            <p:nvSpPr>
              <p:cNvPr id="92" name="Rounded Rectangle 78">
                <a:extLst>
                  <a:ext uri="{FF2B5EF4-FFF2-40B4-BE49-F238E27FC236}">
                    <a16:creationId xmlns:a16="http://schemas.microsoft.com/office/drawing/2014/main" id="{5A6B9C10-CDC3-49AD-9FF4-A29D308459DA}"/>
                  </a:ext>
                </a:extLst>
              </p:cNvPr>
              <p:cNvSpPr/>
              <p:nvPr/>
            </p:nvSpPr>
            <p:spPr>
              <a:xfrm>
                <a:off x="-228600" y="1797343"/>
                <a:ext cx="825500" cy="577557"/>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D2</a:t>
                </a:r>
              </a:p>
            </p:txBody>
          </p:sp>
          <p:cxnSp>
            <p:nvCxnSpPr>
              <p:cNvPr id="93" name="Straight Arrow Connector 92">
                <a:extLst>
                  <a:ext uri="{FF2B5EF4-FFF2-40B4-BE49-F238E27FC236}">
                    <a16:creationId xmlns:a16="http://schemas.microsoft.com/office/drawing/2014/main" id="{9C218088-7AFE-4393-88D1-4E9B9BB54AD7}"/>
                  </a:ext>
                </a:extLst>
              </p:cNvPr>
              <p:cNvCxnSpPr/>
              <p:nvPr/>
            </p:nvCxnSpPr>
            <p:spPr>
              <a:xfrm flipH="1" flipV="1">
                <a:off x="495300" y="2240280"/>
                <a:ext cx="3726180" cy="29337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4" name="Rounded Rectangle 80">
                <a:extLst>
                  <a:ext uri="{FF2B5EF4-FFF2-40B4-BE49-F238E27FC236}">
                    <a16:creationId xmlns:a16="http://schemas.microsoft.com/office/drawing/2014/main" id="{4E704142-7308-43FC-A509-7C6512C23C00}"/>
                  </a:ext>
                </a:extLst>
              </p:cNvPr>
              <p:cNvSpPr/>
              <p:nvPr/>
            </p:nvSpPr>
            <p:spPr>
              <a:xfrm>
                <a:off x="127000" y="2279943"/>
                <a:ext cx="1016000" cy="577557"/>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D1</a:t>
                </a:r>
              </a:p>
            </p:txBody>
          </p:sp>
          <p:sp>
            <p:nvSpPr>
              <p:cNvPr id="95" name="Rounded Rectangle 81">
                <a:extLst>
                  <a:ext uri="{FF2B5EF4-FFF2-40B4-BE49-F238E27FC236}">
                    <a16:creationId xmlns:a16="http://schemas.microsoft.com/office/drawing/2014/main" id="{3EFCBBAC-E7CD-4FB7-8299-9F9288DA7DA4}"/>
                  </a:ext>
                </a:extLst>
              </p:cNvPr>
              <p:cNvSpPr/>
              <p:nvPr/>
            </p:nvSpPr>
            <p:spPr>
              <a:xfrm>
                <a:off x="4676921" y="5473700"/>
                <a:ext cx="1380979" cy="783883"/>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T1</a:t>
                </a:r>
              </a:p>
            </p:txBody>
          </p:sp>
          <p:sp>
            <p:nvSpPr>
              <p:cNvPr id="96" name="Rounded Rectangle 82">
                <a:extLst>
                  <a:ext uri="{FF2B5EF4-FFF2-40B4-BE49-F238E27FC236}">
                    <a16:creationId xmlns:a16="http://schemas.microsoft.com/office/drawing/2014/main" id="{5B86A15D-8596-40C3-9894-134A7323C89A}"/>
                  </a:ext>
                </a:extLst>
              </p:cNvPr>
              <p:cNvSpPr/>
              <p:nvPr/>
            </p:nvSpPr>
            <p:spPr>
              <a:xfrm>
                <a:off x="7835900" y="2394243"/>
                <a:ext cx="1289148" cy="623669"/>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T5A</a:t>
                </a:r>
              </a:p>
            </p:txBody>
          </p:sp>
          <p:sp>
            <p:nvSpPr>
              <p:cNvPr id="97" name="Rounded Rectangle 83">
                <a:extLst>
                  <a:ext uri="{FF2B5EF4-FFF2-40B4-BE49-F238E27FC236}">
                    <a16:creationId xmlns:a16="http://schemas.microsoft.com/office/drawing/2014/main" id="{EBF03F5B-1FAA-42E0-9DEA-FE4FFFF25E64}"/>
                  </a:ext>
                </a:extLst>
              </p:cNvPr>
              <p:cNvSpPr/>
              <p:nvPr/>
            </p:nvSpPr>
            <p:spPr>
              <a:xfrm>
                <a:off x="5866874" y="4480908"/>
                <a:ext cx="1234048" cy="547076"/>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T3</a:t>
                </a:r>
              </a:p>
            </p:txBody>
          </p:sp>
          <p:sp>
            <p:nvSpPr>
              <p:cNvPr id="98" name="Rounded Rectangle 84">
                <a:extLst>
                  <a:ext uri="{FF2B5EF4-FFF2-40B4-BE49-F238E27FC236}">
                    <a16:creationId xmlns:a16="http://schemas.microsoft.com/office/drawing/2014/main" id="{124BF220-AE84-4F8B-896B-A281FE1491AB}"/>
                  </a:ext>
                </a:extLst>
              </p:cNvPr>
              <p:cNvSpPr/>
              <p:nvPr/>
            </p:nvSpPr>
            <p:spPr>
              <a:xfrm>
                <a:off x="5141687" y="4982116"/>
                <a:ext cx="1380979" cy="783883"/>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T2</a:t>
                </a:r>
              </a:p>
            </p:txBody>
          </p:sp>
          <p:sp>
            <p:nvSpPr>
              <p:cNvPr id="99" name="Rounded Rectangle 85">
                <a:extLst>
                  <a:ext uri="{FF2B5EF4-FFF2-40B4-BE49-F238E27FC236}">
                    <a16:creationId xmlns:a16="http://schemas.microsoft.com/office/drawing/2014/main" id="{6A89EE99-FF53-4DE7-A3FF-B694FB9520CA}"/>
                  </a:ext>
                </a:extLst>
              </p:cNvPr>
              <p:cNvSpPr/>
              <p:nvPr/>
            </p:nvSpPr>
            <p:spPr>
              <a:xfrm>
                <a:off x="6564565" y="3858413"/>
                <a:ext cx="1119748" cy="569742"/>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T4</a:t>
                </a:r>
              </a:p>
            </p:txBody>
          </p:sp>
          <p:sp>
            <p:nvSpPr>
              <p:cNvPr id="100" name="Rounded Rectangle 86">
                <a:extLst>
                  <a:ext uri="{FF2B5EF4-FFF2-40B4-BE49-F238E27FC236}">
                    <a16:creationId xmlns:a16="http://schemas.microsoft.com/office/drawing/2014/main" id="{B8E8E3B4-5E79-45EA-B97A-80073EA0E564}"/>
                  </a:ext>
                </a:extLst>
              </p:cNvPr>
              <p:cNvSpPr/>
              <p:nvPr/>
            </p:nvSpPr>
            <p:spPr>
              <a:xfrm>
                <a:off x="7540831" y="2791840"/>
                <a:ext cx="1289148" cy="631394"/>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T5B</a:t>
                </a:r>
              </a:p>
            </p:txBody>
          </p:sp>
          <p:sp>
            <p:nvSpPr>
              <p:cNvPr id="101" name="Rounded Rectangle 87">
                <a:extLst>
                  <a:ext uri="{FF2B5EF4-FFF2-40B4-BE49-F238E27FC236}">
                    <a16:creationId xmlns:a16="http://schemas.microsoft.com/office/drawing/2014/main" id="{94855394-6C4D-4458-9C4C-E0691D037B17}"/>
                  </a:ext>
                </a:extLst>
              </p:cNvPr>
              <p:cNvSpPr/>
              <p:nvPr/>
            </p:nvSpPr>
            <p:spPr>
              <a:xfrm>
                <a:off x="7124159" y="3227581"/>
                <a:ext cx="1289148" cy="623669"/>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T5C</a:t>
                </a:r>
              </a:p>
            </p:txBody>
          </p:sp>
        </p:grpSp>
        <p:sp>
          <p:nvSpPr>
            <p:cNvPr id="109" name="Freeform 95">
              <a:extLst>
                <a:ext uri="{FF2B5EF4-FFF2-40B4-BE49-F238E27FC236}">
                  <a16:creationId xmlns:a16="http://schemas.microsoft.com/office/drawing/2014/main" id="{9EED0EA4-7F41-400E-83F0-3B793823E616}"/>
                </a:ext>
              </a:extLst>
            </p:cNvPr>
            <p:cNvSpPr/>
            <p:nvPr/>
          </p:nvSpPr>
          <p:spPr>
            <a:xfrm>
              <a:off x="1682753" y="2536033"/>
              <a:ext cx="2022476" cy="511969"/>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857" h="511969">
                  <a:moveTo>
                    <a:pt x="0" y="19050"/>
                  </a:moveTo>
                  <a:lnTo>
                    <a:pt x="1138238" y="0"/>
                  </a:lnTo>
                  <a:lnTo>
                    <a:pt x="1516857" y="497681"/>
                  </a:lnTo>
                  <a:lnTo>
                    <a:pt x="607219" y="511969"/>
                  </a:lnTo>
                  <a:lnTo>
                    <a:pt x="0" y="19050"/>
                  </a:lnTo>
                  <a:close/>
                </a:path>
              </a:pathLst>
            </a:custGeom>
            <a:solidFill>
              <a:srgbClr val="E597CB"/>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5-Point Star 96">
              <a:extLst>
                <a:ext uri="{FF2B5EF4-FFF2-40B4-BE49-F238E27FC236}">
                  <a16:creationId xmlns:a16="http://schemas.microsoft.com/office/drawing/2014/main" id="{B8600BE5-1570-4FCB-98E4-A1970E85729E}"/>
                </a:ext>
              </a:extLst>
            </p:cNvPr>
            <p:cNvSpPr/>
            <p:nvPr/>
          </p:nvSpPr>
          <p:spPr>
            <a:xfrm>
              <a:off x="9567334" y="5835650"/>
              <a:ext cx="297873" cy="228600"/>
            </a:xfrm>
            <a:prstGeom prst="star5">
              <a:avLst/>
            </a:prstGeom>
            <a:solidFill>
              <a:srgbClr val="008000"/>
            </a:solidFill>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DA681E1F-B624-4DA9-B37C-11474BCF4189}"/>
                </a:ext>
              </a:extLst>
            </p:cNvPr>
            <p:cNvSpPr/>
            <p:nvPr/>
          </p:nvSpPr>
          <p:spPr>
            <a:xfrm>
              <a:off x="9820363" y="5847834"/>
              <a:ext cx="1120820" cy="2308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Northrop Grumman</a:t>
              </a:r>
            </a:p>
          </p:txBody>
        </p:sp>
        <p:sp>
          <p:nvSpPr>
            <p:cNvPr id="112" name="Rounded Rectangle 98">
              <a:extLst>
                <a:ext uri="{FF2B5EF4-FFF2-40B4-BE49-F238E27FC236}">
                  <a16:creationId xmlns:a16="http://schemas.microsoft.com/office/drawing/2014/main" id="{279D26EB-8F89-4E87-B8AB-B2C727B78DEB}"/>
                </a:ext>
              </a:extLst>
            </p:cNvPr>
            <p:cNvSpPr/>
            <p:nvPr/>
          </p:nvSpPr>
          <p:spPr>
            <a:xfrm>
              <a:off x="11125487" y="1919139"/>
              <a:ext cx="1166036" cy="902678"/>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T6B</a:t>
              </a:r>
            </a:p>
          </p:txBody>
        </p:sp>
        <p:sp>
          <p:nvSpPr>
            <p:cNvPr id="113" name="Rounded Rectangle 99">
              <a:extLst>
                <a:ext uri="{FF2B5EF4-FFF2-40B4-BE49-F238E27FC236}">
                  <a16:creationId xmlns:a16="http://schemas.microsoft.com/office/drawing/2014/main" id="{6648B85A-6B2D-4FF4-96EC-A01BAA75A3C3}"/>
                </a:ext>
              </a:extLst>
            </p:cNvPr>
            <p:cNvSpPr/>
            <p:nvPr/>
          </p:nvSpPr>
          <p:spPr>
            <a:xfrm>
              <a:off x="11397479" y="1595677"/>
              <a:ext cx="1166036" cy="902678"/>
            </a:xfrm>
            <a:prstGeom prst="roundRect">
              <a:avLst/>
            </a:prstGeom>
            <a:noFill/>
            <a:ln>
              <a:noFill/>
              <a:prstDash val="sysDash"/>
            </a:ln>
          </p:spPr>
          <p:style>
            <a:lnRef idx="2">
              <a:schemeClr val="accent1"/>
            </a:lnRef>
            <a:fillRef idx="1">
              <a:schemeClr val="lt1"/>
            </a:fillRef>
            <a:effectRef idx="0">
              <a:schemeClr val="accent1"/>
            </a:effectRef>
            <a:fontRef idx="minor">
              <a:schemeClr val="dk1"/>
            </a:fontRef>
          </p:style>
          <p:txBody>
            <a:bodyPr t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T6A</a:t>
              </a:r>
            </a:p>
          </p:txBody>
        </p:sp>
        <p:sp>
          <p:nvSpPr>
            <p:cNvPr id="114" name="Freeform 100">
              <a:extLst>
                <a:ext uri="{FF2B5EF4-FFF2-40B4-BE49-F238E27FC236}">
                  <a16:creationId xmlns:a16="http://schemas.microsoft.com/office/drawing/2014/main" id="{AA9AA107-C017-42F0-91D4-47DBF421E61D}"/>
                </a:ext>
              </a:extLst>
            </p:cNvPr>
            <p:cNvSpPr/>
            <p:nvPr/>
          </p:nvSpPr>
          <p:spPr>
            <a:xfrm>
              <a:off x="1682752" y="2531270"/>
              <a:ext cx="2025649" cy="511969"/>
            </a:xfrm>
            <a:custGeom>
              <a:avLst/>
              <a:gdLst>
                <a:gd name="connsiteX0" fmla="*/ 0 w 1519237"/>
                <a:gd name="connsiteY0" fmla="*/ 19050 h 511969"/>
                <a:gd name="connsiteX1" fmla="*/ 1138237 w 1519237"/>
                <a:gd name="connsiteY1" fmla="*/ 0 h 511969"/>
                <a:gd name="connsiteX2" fmla="*/ 1519237 w 1519237"/>
                <a:gd name="connsiteY2" fmla="*/ 497681 h 511969"/>
                <a:gd name="connsiteX3" fmla="*/ 609600 w 1519237"/>
                <a:gd name="connsiteY3" fmla="*/ 511969 h 511969"/>
                <a:gd name="connsiteX4" fmla="*/ 0 w 1519237"/>
                <a:gd name="connsiteY4" fmla="*/ 19050 h 51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237" h="511969">
                  <a:moveTo>
                    <a:pt x="0" y="19050"/>
                  </a:moveTo>
                  <a:lnTo>
                    <a:pt x="1138237" y="0"/>
                  </a:lnTo>
                  <a:lnTo>
                    <a:pt x="1519237" y="497681"/>
                  </a:lnTo>
                  <a:lnTo>
                    <a:pt x="609600" y="511969"/>
                  </a:lnTo>
                  <a:lnTo>
                    <a:pt x="0" y="19050"/>
                  </a:lnTo>
                  <a:close/>
                </a:path>
              </a:pathLst>
            </a:cu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101">
              <a:extLst>
                <a:ext uri="{FF2B5EF4-FFF2-40B4-BE49-F238E27FC236}">
                  <a16:creationId xmlns:a16="http://schemas.microsoft.com/office/drawing/2014/main" id="{03F2C80F-D3E5-42E0-A08E-E165D7D4BD4F}"/>
                </a:ext>
              </a:extLst>
            </p:cNvPr>
            <p:cNvSpPr/>
            <p:nvPr/>
          </p:nvSpPr>
          <p:spPr>
            <a:xfrm>
              <a:off x="3200405" y="2531269"/>
              <a:ext cx="717551" cy="500062"/>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345281 w 909638"/>
                <a:gd name="connsiteY0" fmla="*/ 7143 h 511969"/>
                <a:gd name="connsiteX1" fmla="*/ 531019 w 909638"/>
                <a:gd name="connsiteY1" fmla="*/ 0 h 511969"/>
                <a:gd name="connsiteX2" fmla="*/ 909638 w 909638"/>
                <a:gd name="connsiteY2" fmla="*/ 497681 h 511969"/>
                <a:gd name="connsiteX3" fmla="*/ 0 w 909638"/>
                <a:gd name="connsiteY3" fmla="*/ 511969 h 511969"/>
                <a:gd name="connsiteX4" fmla="*/ 345281 w 909638"/>
                <a:gd name="connsiteY4" fmla="*/ 7143 h 511969"/>
                <a:gd name="connsiteX0" fmla="*/ 0 w 564357"/>
                <a:gd name="connsiteY0" fmla="*/ 7143 h 500062"/>
                <a:gd name="connsiteX1" fmla="*/ 185738 w 564357"/>
                <a:gd name="connsiteY1" fmla="*/ 0 h 500062"/>
                <a:gd name="connsiteX2" fmla="*/ 564357 w 564357"/>
                <a:gd name="connsiteY2" fmla="*/ 497681 h 500062"/>
                <a:gd name="connsiteX3" fmla="*/ 373857 w 564357"/>
                <a:gd name="connsiteY3" fmla="*/ 500062 h 500062"/>
                <a:gd name="connsiteX4" fmla="*/ 0 w 564357"/>
                <a:gd name="connsiteY4" fmla="*/ 7143 h 500062"/>
                <a:gd name="connsiteX0" fmla="*/ 0 w 538163"/>
                <a:gd name="connsiteY0" fmla="*/ 7143 h 500062"/>
                <a:gd name="connsiteX1" fmla="*/ 185738 w 538163"/>
                <a:gd name="connsiteY1" fmla="*/ 0 h 500062"/>
                <a:gd name="connsiteX2" fmla="*/ 538163 w 538163"/>
                <a:gd name="connsiteY2" fmla="*/ 497681 h 500062"/>
                <a:gd name="connsiteX3" fmla="*/ 373857 w 538163"/>
                <a:gd name="connsiteY3" fmla="*/ 500062 h 500062"/>
                <a:gd name="connsiteX4" fmla="*/ 0 w 538163"/>
                <a:gd name="connsiteY4" fmla="*/ 7143 h 50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163" h="500062">
                  <a:moveTo>
                    <a:pt x="0" y="7143"/>
                  </a:moveTo>
                  <a:lnTo>
                    <a:pt x="185738" y="0"/>
                  </a:lnTo>
                  <a:lnTo>
                    <a:pt x="538163" y="497681"/>
                  </a:lnTo>
                  <a:lnTo>
                    <a:pt x="373857" y="500062"/>
                  </a:lnTo>
                  <a:lnTo>
                    <a:pt x="0" y="7143"/>
                  </a:lnTo>
                  <a:close/>
                </a:path>
              </a:pathLst>
            </a:custGeom>
            <a:solidFill>
              <a:srgbClr val="A5C5F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2">
              <a:extLst>
                <a:ext uri="{FF2B5EF4-FFF2-40B4-BE49-F238E27FC236}">
                  <a16:creationId xmlns:a16="http://schemas.microsoft.com/office/drawing/2014/main" id="{7A35B3E9-FFE0-4590-9420-9E11AF6480C9}"/>
                </a:ext>
              </a:extLst>
            </p:cNvPr>
            <p:cNvSpPr/>
            <p:nvPr/>
          </p:nvSpPr>
          <p:spPr>
            <a:xfrm>
              <a:off x="1682750" y="2528889"/>
              <a:ext cx="2233084" cy="514349"/>
            </a:xfrm>
            <a:custGeom>
              <a:avLst/>
              <a:gdLst>
                <a:gd name="connsiteX0" fmla="*/ 0 w 1733550"/>
                <a:gd name="connsiteY0" fmla="*/ 28575 h 514350"/>
                <a:gd name="connsiteX1" fmla="*/ 609600 w 1733550"/>
                <a:gd name="connsiteY1" fmla="*/ 514350 h 514350"/>
                <a:gd name="connsiteX2" fmla="*/ 1733550 w 1733550"/>
                <a:gd name="connsiteY2" fmla="*/ 495300 h 514350"/>
                <a:gd name="connsiteX3" fmla="*/ 1381125 w 1733550"/>
                <a:gd name="connsiteY3" fmla="*/ 0 h 514350"/>
                <a:gd name="connsiteX4" fmla="*/ 0 w 1733550"/>
                <a:gd name="connsiteY4" fmla="*/ 28575 h 514350"/>
                <a:gd name="connsiteX0" fmla="*/ 0 w 1733550"/>
                <a:gd name="connsiteY0" fmla="*/ 28575 h 514350"/>
                <a:gd name="connsiteX1" fmla="*/ 609600 w 1733550"/>
                <a:gd name="connsiteY1" fmla="*/ 514350 h 514350"/>
                <a:gd name="connsiteX2" fmla="*/ 1733550 w 1733550"/>
                <a:gd name="connsiteY2" fmla="*/ 495300 h 514350"/>
                <a:gd name="connsiteX3" fmla="*/ 1444625 w 1733550"/>
                <a:gd name="connsiteY3" fmla="*/ 0 h 514350"/>
                <a:gd name="connsiteX4" fmla="*/ 0 w 1733550"/>
                <a:gd name="connsiteY4" fmla="*/ 28575 h 514350"/>
                <a:gd name="connsiteX0" fmla="*/ 0 w 1708150"/>
                <a:gd name="connsiteY0" fmla="*/ 28575 h 514350"/>
                <a:gd name="connsiteX1" fmla="*/ 609600 w 1708150"/>
                <a:gd name="connsiteY1" fmla="*/ 514350 h 514350"/>
                <a:gd name="connsiteX2" fmla="*/ 1708150 w 1708150"/>
                <a:gd name="connsiteY2" fmla="*/ 501650 h 514350"/>
                <a:gd name="connsiteX3" fmla="*/ 1444625 w 1708150"/>
                <a:gd name="connsiteY3" fmla="*/ 0 h 514350"/>
                <a:gd name="connsiteX4" fmla="*/ 0 w 1708150"/>
                <a:gd name="connsiteY4" fmla="*/ 28575 h 514350"/>
                <a:gd name="connsiteX0" fmla="*/ 0 w 1708150"/>
                <a:gd name="connsiteY0" fmla="*/ 23812 h 509587"/>
                <a:gd name="connsiteX1" fmla="*/ 609600 w 1708150"/>
                <a:gd name="connsiteY1" fmla="*/ 509587 h 509587"/>
                <a:gd name="connsiteX2" fmla="*/ 1708150 w 1708150"/>
                <a:gd name="connsiteY2" fmla="*/ 496887 h 509587"/>
                <a:gd name="connsiteX3" fmla="*/ 1363663 w 1708150"/>
                <a:gd name="connsiteY3" fmla="*/ 0 h 509587"/>
                <a:gd name="connsiteX4" fmla="*/ 0 w 1708150"/>
                <a:gd name="connsiteY4" fmla="*/ 23812 h 509587"/>
                <a:gd name="connsiteX0" fmla="*/ 0 w 1674813"/>
                <a:gd name="connsiteY0" fmla="*/ 23812 h 509587"/>
                <a:gd name="connsiteX1" fmla="*/ 576263 w 1674813"/>
                <a:gd name="connsiteY1" fmla="*/ 509587 h 509587"/>
                <a:gd name="connsiteX2" fmla="*/ 1674813 w 1674813"/>
                <a:gd name="connsiteY2" fmla="*/ 496887 h 509587"/>
                <a:gd name="connsiteX3" fmla="*/ 1330326 w 1674813"/>
                <a:gd name="connsiteY3" fmla="*/ 0 h 509587"/>
                <a:gd name="connsiteX4" fmla="*/ 0 w 1674813"/>
                <a:gd name="connsiteY4" fmla="*/ 23812 h 509587"/>
                <a:gd name="connsiteX0" fmla="*/ 0 w 1674813"/>
                <a:gd name="connsiteY0" fmla="*/ 23812 h 514349"/>
                <a:gd name="connsiteX1" fmla="*/ 609601 w 1674813"/>
                <a:gd name="connsiteY1" fmla="*/ 514349 h 514349"/>
                <a:gd name="connsiteX2" fmla="*/ 1674813 w 1674813"/>
                <a:gd name="connsiteY2" fmla="*/ 496887 h 514349"/>
                <a:gd name="connsiteX3" fmla="*/ 1330326 w 1674813"/>
                <a:gd name="connsiteY3" fmla="*/ 0 h 514349"/>
                <a:gd name="connsiteX4" fmla="*/ 0 w 1674813"/>
                <a:gd name="connsiteY4" fmla="*/ 23812 h 514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813" h="514349">
                  <a:moveTo>
                    <a:pt x="0" y="23812"/>
                  </a:moveTo>
                  <a:lnTo>
                    <a:pt x="609601" y="514349"/>
                  </a:lnTo>
                  <a:lnTo>
                    <a:pt x="1674813" y="496887"/>
                  </a:lnTo>
                  <a:lnTo>
                    <a:pt x="1330326" y="0"/>
                  </a:lnTo>
                  <a:lnTo>
                    <a:pt x="0" y="23812"/>
                  </a:lnTo>
                  <a:close/>
                </a:path>
              </a:pathLst>
            </a:custGeom>
            <a:noFill/>
            <a:ln w="12700">
              <a:solidFill>
                <a:srgbClr val="005DAA">
                  <a:alpha val="45882"/>
                </a:srgb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Program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Manager</a:t>
              </a:r>
            </a:p>
          </p:txBody>
        </p:sp>
        <p:sp>
          <p:nvSpPr>
            <p:cNvPr id="117" name="Freeform 103">
              <a:extLst>
                <a:ext uri="{FF2B5EF4-FFF2-40B4-BE49-F238E27FC236}">
                  <a16:creationId xmlns:a16="http://schemas.microsoft.com/office/drawing/2014/main" id="{3B2F41D9-D804-40C7-B92E-CEE0ACD8DA1A}"/>
                </a:ext>
              </a:extLst>
            </p:cNvPr>
            <p:cNvSpPr/>
            <p:nvPr/>
          </p:nvSpPr>
          <p:spPr>
            <a:xfrm>
              <a:off x="3897856" y="3208340"/>
              <a:ext cx="1368425" cy="1035843"/>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345281 w 909638"/>
                <a:gd name="connsiteY0" fmla="*/ 7143 h 511969"/>
                <a:gd name="connsiteX1" fmla="*/ 531019 w 909638"/>
                <a:gd name="connsiteY1" fmla="*/ 0 h 511969"/>
                <a:gd name="connsiteX2" fmla="*/ 909638 w 909638"/>
                <a:gd name="connsiteY2" fmla="*/ 497681 h 511969"/>
                <a:gd name="connsiteX3" fmla="*/ 0 w 909638"/>
                <a:gd name="connsiteY3" fmla="*/ 511969 h 511969"/>
                <a:gd name="connsiteX4" fmla="*/ 345281 w 909638"/>
                <a:gd name="connsiteY4" fmla="*/ 7143 h 511969"/>
                <a:gd name="connsiteX0" fmla="*/ 0 w 564357"/>
                <a:gd name="connsiteY0" fmla="*/ 7143 h 500062"/>
                <a:gd name="connsiteX1" fmla="*/ 185738 w 564357"/>
                <a:gd name="connsiteY1" fmla="*/ 0 h 500062"/>
                <a:gd name="connsiteX2" fmla="*/ 564357 w 564357"/>
                <a:gd name="connsiteY2" fmla="*/ 497681 h 500062"/>
                <a:gd name="connsiteX3" fmla="*/ 373857 w 564357"/>
                <a:gd name="connsiteY3" fmla="*/ 500062 h 500062"/>
                <a:gd name="connsiteX4" fmla="*/ 0 w 564357"/>
                <a:gd name="connsiteY4" fmla="*/ 7143 h 500062"/>
                <a:gd name="connsiteX0" fmla="*/ 0 w 538163"/>
                <a:gd name="connsiteY0" fmla="*/ 7143 h 500062"/>
                <a:gd name="connsiteX1" fmla="*/ 185738 w 538163"/>
                <a:gd name="connsiteY1" fmla="*/ 0 h 500062"/>
                <a:gd name="connsiteX2" fmla="*/ 538163 w 538163"/>
                <a:gd name="connsiteY2" fmla="*/ 497681 h 500062"/>
                <a:gd name="connsiteX3" fmla="*/ 373857 w 538163"/>
                <a:gd name="connsiteY3" fmla="*/ 500062 h 500062"/>
                <a:gd name="connsiteX4" fmla="*/ 0 w 538163"/>
                <a:gd name="connsiteY4" fmla="*/ 7143 h 500062"/>
                <a:gd name="connsiteX0" fmla="*/ 0 w 578644"/>
                <a:gd name="connsiteY0" fmla="*/ 14286 h 507205"/>
                <a:gd name="connsiteX1" fmla="*/ 578644 w 578644"/>
                <a:gd name="connsiteY1" fmla="*/ 0 h 507205"/>
                <a:gd name="connsiteX2" fmla="*/ 538163 w 578644"/>
                <a:gd name="connsiteY2" fmla="*/ 504824 h 507205"/>
                <a:gd name="connsiteX3" fmla="*/ 373857 w 578644"/>
                <a:gd name="connsiteY3" fmla="*/ 507205 h 507205"/>
                <a:gd name="connsiteX4" fmla="*/ 0 w 578644"/>
                <a:gd name="connsiteY4" fmla="*/ 14286 h 507205"/>
                <a:gd name="connsiteX0" fmla="*/ 0 w 1026319"/>
                <a:gd name="connsiteY0" fmla="*/ 14286 h 1035843"/>
                <a:gd name="connsiteX1" fmla="*/ 578644 w 1026319"/>
                <a:gd name="connsiteY1" fmla="*/ 0 h 1035843"/>
                <a:gd name="connsiteX2" fmla="*/ 1026319 w 1026319"/>
                <a:gd name="connsiteY2" fmla="*/ 1035843 h 1035843"/>
                <a:gd name="connsiteX3" fmla="*/ 373857 w 1026319"/>
                <a:gd name="connsiteY3" fmla="*/ 507205 h 1035843"/>
                <a:gd name="connsiteX4" fmla="*/ 0 w 1026319"/>
                <a:gd name="connsiteY4" fmla="*/ 14286 h 1035843"/>
                <a:gd name="connsiteX0" fmla="*/ 0 w 1026319"/>
                <a:gd name="connsiteY0" fmla="*/ 14286 h 1035843"/>
                <a:gd name="connsiteX1" fmla="*/ 578644 w 1026319"/>
                <a:gd name="connsiteY1" fmla="*/ 0 h 1035843"/>
                <a:gd name="connsiteX2" fmla="*/ 1026319 w 1026319"/>
                <a:gd name="connsiteY2" fmla="*/ 1035843 h 1035843"/>
                <a:gd name="connsiteX3" fmla="*/ 776288 w 1026319"/>
                <a:gd name="connsiteY3" fmla="*/ 1031080 h 1035843"/>
                <a:gd name="connsiteX4" fmla="*/ 0 w 1026319"/>
                <a:gd name="connsiteY4" fmla="*/ 14286 h 1035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319" h="1035843">
                  <a:moveTo>
                    <a:pt x="0" y="14286"/>
                  </a:moveTo>
                  <a:lnTo>
                    <a:pt x="578644" y="0"/>
                  </a:lnTo>
                  <a:lnTo>
                    <a:pt x="1026319" y="1035843"/>
                  </a:lnTo>
                  <a:lnTo>
                    <a:pt x="776288" y="1031080"/>
                  </a:lnTo>
                  <a:lnTo>
                    <a:pt x="0" y="14286"/>
                  </a:lnTo>
                  <a:close/>
                </a:path>
              </a:pathLst>
            </a:custGeom>
            <a:solidFill>
              <a:srgbClr val="A5C5F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104">
              <a:extLst>
                <a:ext uri="{FF2B5EF4-FFF2-40B4-BE49-F238E27FC236}">
                  <a16:creationId xmlns:a16="http://schemas.microsoft.com/office/drawing/2014/main" id="{755554C2-1C58-4B9E-A9D2-853848B90B48}"/>
                </a:ext>
              </a:extLst>
            </p:cNvPr>
            <p:cNvSpPr/>
            <p:nvPr/>
          </p:nvSpPr>
          <p:spPr>
            <a:xfrm>
              <a:off x="2821520" y="3219448"/>
              <a:ext cx="2105027" cy="1021556"/>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70" h="1021556">
                  <a:moveTo>
                    <a:pt x="0" y="11907"/>
                  </a:moveTo>
                  <a:lnTo>
                    <a:pt x="802481" y="0"/>
                  </a:lnTo>
                  <a:lnTo>
                    <a:pt x="1578770" y="1021556"/>
                  </a:lnTo>
                  <a:lnTo>
                    <a:pt x="1266825" y="1019176"/>
                  </a:lnTo>
                  <a:lnTo>
                    <a:pt x="0" y="11907"/>
                  </a:lnTo>
                  <a:close/>
                </a:path>
              </a:pathLst>
            </a:custGeom>
            <a:solidFill>
              <a:srgbClr val="E597CB"/>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105">
              <a:extLst>
                <a:ext uri="{FF2B5EF4-FFF2-40B4-BE49-F238E27FC236}">
                  <a16:creationId xmlns:a16="http://schemas.microsoft.com/office/drawing/2014/main" id="{60025CB6-8C5A-44BB-99AE-DCC4CFEFF7FC}"/>
                </a:ext>
              </a:extLst>
            </p:cNvPr>
            <p:cNvSpPr/>
            <p:nvPr/>
          </p:nvSpPr>
          <p:spPr>
            <a:xfrm>
              <a:off x="2159001" y="3545683"/>
              <a:ext cx="2025649" cy="511969"/>
            </a:xfrm>
            <a:custGeom>
              <a:avLst/>
              <a:gdLst>
                <a:gd name="connsiteX0" fmla="*/ 0 w 1519237"/>
                <a:gd name="connsiteY0" fmla="*/ 19050 h 511969"/>
                <a:gd name="connsiteX1" fmla="*/ 1138237 w 1519237"/>
                <a:gd name="connsiteY1" fmla="*/ 0 h 511969"/>
                <a:gd name="connsiteX2" fmla="*/ 1519237 w 1519237"/>
                <a:gd name="connsiteY2" fmla="*/ 497681 h 511969"/>
                <a:gd name="connsiteX3" fmla="*/ 609600 w 1519237"/>
                <a:gd name="connsiteY3" fmla="*/ 511969 h 511969"/>
                <a:gd name="connsiteX4" fmla="*/ 0 w 1519237"/>
                <a:gd name="connsiteY4" fmla="*/ 19050 h 51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237" h="511969">
                  <a:moveTo>
                    <a:pt x="0" y="19050"/>
                  </a:moveTo>
                  <a:lnTo>
                    <a:pt x="1138237" y="0"/>
                  </a:lnTo>
                  <a:lnTo>
                    <a:pt x="1519237" y="497681"/>
                  </a:lnTo>
                  <a:lnTo>
                    <a:pt x="609600" y="511969"/>
                  </a:lnTo>
                  <a:lnTo>
                    <a:pt x="0" y="19050"/>
                  </a:lnTo>
                  <a:close/>
                </a:path>
              </a:pathLst>
            </a:cu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73A95F94-0383-4DD3-BD81-5F6E608937AE}"/>
                </a:ext>
              </a:extLst>
            </p:cNvPr>
            <p:cNvSpPr/>
            <p:nvPr/>
          </p:nvSpPr>
          <p:spPr>
            <a:xfrm>
              <a:off x="3505204" y="3324911"/>
              <a:ext cx="1346199"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Functional   Manager</a:t>
              </a:r>
            </a:p>
          </p:txBody>
        </p:sp>
        <p:sp>
          <p:nvSpPr>
            <p:cNvPr id="121" name="Freeform 107">
              <a:extLst>
                <a:ext uri="{FF2B5EF4-FFF2-40B4-BE49-F238E27FC236}">
                  <a16:creationId xmlns:a16="http://schemas.microsoft.com/office/drawing/2014/main" id="{265AB77B-815D-4FAE-B2AF-0264CC50FCCA}"/>
                </a:ext>
              </a:extLst>
            </p:cNvPr>
            <p:cNvSpPr/>
            <p:nvPr/>
          </p:nvSpPr>
          <p:spPr>
            <a:xfrm flipH="1">
              <a:off x="2816223" y="3212867"/>
              <a:ext cx="2453029" cy="1039579"/>
            </a:xfrm>
            <a:custGeom>
              <a:avLst/>
              <a:gdLst>
                <a:gd name="connsiteX0" fmla="*/ 558800 w 1651000"/>
                <a:gd name="connsiteY0" fmla="*/ 0 h 1270000"/>
                <a:gd name="connsiteX1" fmla="*/ 1651000 w 1651000"/>
                <a:gd name="connsiteY1" fmla="*/ 0 h 1270000"/>
                <a:gd name="connsiteX2" fmla="*/ 596900 w 1651000"/>
                <a:gd name="connsiteY2" fmla="*/ 1257300 h 1270000"/>
                <a:gd name="connsiteX3" fmla="*/ 0 w 1651000"/>
                <a:gd name="connsiteY3" fmla="*/ 1270000 h 1270000"/>
                <a:gd name="connsiteX4" fmla="*/ 558800 w 1651000"/>
                <a:gd name="connsiteY4" fmla="*/ 0 h 1270000"/>
                <a:gd name="connsiteX0" fmla="*/ 206661 w 1651000"/>
                <a:gd name="connsiteY0" fmla="*/ 0 h 1270000"/>
                <a:gd name="connsiteX1" fmla="*/ 1651000 w 1651000"/>
                <a:gd name="connsiteY1" fmla="*/ 0 h 1270000"/>
                <a:gd name="connsiteX2" fmla="*/ 596900 w 1651000"/>
                <a:gd name="connsiteY2" fmla="*/ 1257300 h 1270000"/>
                <a:gd name="connsiteX3" fmla="*/ 0 w 1651000"/>
                <a:gd name="connsiteY3" fmla="*/ 1270000 h 1270000"/>
                <a:gd name="connsiteX4" fmla="*/ 206661 w 1651000"/>
                <a:gd name="connsiteY4" fmla="*/ 0 h 1270000"/>
                <a:gd name="connsiteX0" fmla="*/ 206661 w 1139560"/>
                <a:gd name="connsiteY0" fmla="*/ 8965 h 1278965"/>
                <a:gd name="connsiteX1" fmla="*/ 1139560 w 1139560"/>
                <a:gd name="connsiteY1" fmla="*/ 0 h 1278965"/>
                <a:gd name="connsiteX2" fmla="*/ 596900 w 1139560"/>
                <a:gd name="connsiteY2" fmla="*/ 1266265 h 1278965"/>
                <a:gd name="connsiteX3" fmla="*/ 0 w 1139560"/>
                <a:gd name="connsiteY3" fmla="*/ 1278965 h 1278965"/>
                <a:gd name="connsiteX4" fmla="*/ 206661 w 1139560"/>
                <a:gd name="connsiteY4" fmla="*/ 8965 h 1278965"/>
                <a:gd name="connsiteX0" fmla="*/ 206661 w 922008"/>
                <a:gd name="connsiteY0" fmla="*/ 0 h 1270000"/>
                <a:gd name="connsiteX1" fmla="*/ 922008 w 922008"/>
                <a:gd name="connsiteY1" fmla="*/ 1432 h 1270000"/>
                <a:gd name="connsiteX2" fmla="*/ 596900 w 922008"/>
                <a:gd name="connsiteY2" fmla="*/ 1257300 h 1270000"/>
                <a:gd name="connsiteX3" fmla="*/ 0 w 922008"/>
                <a:gd name="connsiteY3" fmla="*/ 1270000 h 1270000"/>
                <a:gd name="connsiteX4" fmla="*/ 206661 w 922008"/>
                <a:gd name="connsiteY4" fmla="*/ 0 h 1270000"/>
                <a:gd name="connsiteX0" fmla="*/ 206661 w 1139561"/>
                <a:gd name="connsiteY0" fmla="*/ 0 h 1270000"/>
                <a:gd name="connsiteX1" fmla="*/ 1139561 w 1139561"/>
                <a:gd name="connsiteY1" fmla="*/ 1432 h 1270000"/>
                <a:gd name="connsiteX2" fmla="*/ 596900 w 1139561"/>
                <a:gd name="connsiteY2" fmla="*/ 1257300 h 1270000"/>
                <a:gd name="connsiteX3" fmla="*/ 0 w 1139561"/>
                <a:gd name="connsiteY3" fmla="*/ 1270000 h 1270000"/>
                <a:gd name="connsiteX4" fmla="*/ 206661 w 1139561"/>
                <a:gd name="connsiteY4" fmla="*/ 0 h 1270000"/>
                <a:gd name="connsiteX0" fmla="*/ 631406 w 1564306"/>
                <a:gd name="connsiteY0" fmla="*/ 0 h 1270000"/>
                <a:gd name="connsiteX1" fmla="*/ 1564306 w 1564306"/>
                <a:gd name="connsiteY1" fmla="*/ 1432 h 1270000"/>
                <a:gd name="connsiteX2" fmla="*/ 1021645 w 1564306"/>
                <a:gd name="connsiteY2" fmla="*/ 1257300 h 1270000"/>
                <a:gd name="connsiteX3" fmla="*/ 0 w 1564306"/>
                <a:gd name="connsiteY3" fmla="*/ 1270000 h 1270000"/>
                <a:gd name="connsiteX4" fmla="*/ 631406 w 1564306"/>
                <a:gd name="connsiteY4" fmla="*/ 0 h 1270000"/>
                <a:gd name="connsiteX0" fmla="*/ 631406 w 1732511"/>
                <a:gd name="connsiteY0" fmla="*/ 0 h 1270000"/>
                <a:gd name="connsiteX1" fmla="*/ 1732511 w 1732511"/>
                <a:gd name="connsiteY1" fmla="*/ 16029 h 1270000"/>
                <a:gd name="connsiteX2" fmla="*/ 1021645 w 1732511"/>
                <a:gd name="connsiteY2" fmla="*/ 1257300 h 1270000"/>
                <a:gd name="connsiteX3" fmla="*/ 0 w 1732511"/>
                <a:gd name="connsiteY3" fmla="*/ 1270000 h 1270000"/>
                <a:gd name="connsiteX4" fmla="*/ 631406 w 1732511"/>
                <a:gd name="connsiteY4" fmla="*/ 0 h 1270000"/>
                <a:gd name="connsiteX0" fmla="*/ 631406 w 1732511"/>
                <a:gd name="connsiteY0" fmla="*/ 0 h 1270000"/>
                <a:gd name="connsiteX1" fmla="*/ 1732511 w 1732511"/>
                <a:gd name="connsiteY1" fmla="*/ 16029 h 1270000"/>
                <a:gd name="connsiteX2" fmla="*/ 861851 w 1732511"/>
                <a:gd name="connsiteY2" fmla="*/ 1242704 h 1270000"/>
                <a:gd name="connsiteX3" fmla="*/ 0 w 1732511"/>
                <a:gd name="connsiteY3" fmla="*/ 1270000 h 1270000"/>
                <a:gd name="connsiteX4" fmla="*/ 631406 w 1732511"/>
                <a:gd name="connsiteY4" fmla="*/ 0 h 1270000"/>
                <a:gd name="connsiteX0" fmla="*/ 337047 w 1438152"/>
                <a:gd name="connsiteY0" fmla="*/ 0 h 1255402"/>
                <a:gd name="connsiteX1" fmla="*/ 1438152 w 1438152"/>
                <a:gd name="connsiteY1" fmla="*/ 16029 h 1255402"/>
                <a:gd name="connsiteX2" fmla="*/ 567492 w 1438152"/>
                <a:gd name="connsiteY2" fmla="*/ 1242704 h 1255402"/>
                <a:gd name="connsiteX3" fmla="*/ 0 w 1438152"/>
                <a:gd name="connsiteY3" fmla="*/ 1255402 h 1255402"/>
                <a:gd name="connsiteX4" fmla="*/ 337047 w 1438152"/>
                <a:gd name="connsiteY4" fmla="*/ 0 h 1255402"/>
                <a:gd name="connsiteX0" fmla="*/ 395918 w 1438152"/>
                <a:gd name="connsiteY0" fmla="*/ 13167 h 1239373"/>
                <a:gd name="connsiteX1" fmla="*/ 1438152 w 1438152"/>
                <a:gd name="connsiteY1" fmla="*/ 0 h 1239373"/>
                <a:gd name="connsiteX2" fmla="*/ 567492 w 1438152"/>
                <a:gd name="connsiteY2" fmla="*/ 1226675 h 1239373"/>
                <a:gd name="connsiteX3" fmla="*/ 0 w 1438152"/>
                <a:gd name="connsiteY3" fmla="*/ 1239373 h 1239373"/>
                <a:gd name="connsiteX4" fmla="*/ 395918 w 1438152"/>
                <a:gd name="connsiteY4" fmla="*/ 13167 h 1239373"/>
                <a:gd name="connsiteX0" fmla="*/ 395918 w 1438152"/>
                <a:gd name="connsiteY0" fmla="*/ 13167 h 1239373"/>
                <a:gd name="connsiteX1" fmla="*/ 1438152 w 1438152"/>
                <a:gd name="connsiteY1" fmla="*/ 0 h 1239373"/>
                <a:gd name="connsiteX2" fmla="*/ 600891 w 1438152"/>
                <a:gd name="connsiteY2" fmla="*/ 1226675 h 1239373"/>
                <a:gd name="connsiteX3" fmla="*/ 0 w 1438152"/>
                <a:gd name="connsiteY3" fmla="*/ 1239373 h 1239373"/>
                <a:gd name="connsiteX4" fmla="*/ 395918 w 1438152"/>
                <a:gd name="connsiteY4" fmla="*/ 13167 h 1239373"/>
                <a:gd name="connsiteX0" fmla="*/ 306852 w 1349086"/>
                <a:gd name="connsiteY0" fmla="*/ 13167 h 1260053"/>
                <a:gd name="connsiteX1" fmla="*/ 1349086 w 1349086"/>
                <a:gd name="connsiteY1" fmla="*/ 0 h 1260053"/>
                <a:gd name="connsiteX2" fmla="*/ 511825 w 1349086"/>
                <a:gd name="connsiteY2" fmla="*/ 1226675 h 1260053"/>
                <a:gd name="connsiteX3" fmla="*/ 0 w 1349086"/>
                <a:gd name="connsiteY3" fmla="*/ 1260053 h 1260053"/>
                <a:gd name="connsiteX4" fmla="*/ 306852 w 1349086"/>
                <a:gd name="connsiteY4" fmla="*/ 13167 h 1260053"/>
                <a:gd name="connsiteX0" fmla="*/ 217786 w 1349086"/>
                <a:gd name="connsiteY0" fmla="*/ 13167 h 1260053"/>
                <a:gd name="connsiteX1" fmla="*/ 1349086 w 1349086"/>
                <a:gd name="connsiteY1" fmla="*/ 0 h 1260053"/>
                <a:gd name="connsiteX2" fmla="*/ 511825 w 1349086"/>
                <a:gd name="connsiteY2" fmla="*/ 1226675 h 1260053"/>
                <a:gd name="connsiteX3" fmla="*/ 0 w 1349086"/>
                <a:gd name="connsiteY3" fmla="*/ 1260053 h 1260053"/>
                <a:gd name="connsiteX4" fmla="*/ 217786 w 1349086"/>
                <a:gd name="connsiteY4" fmla="*/ 13167 h 1260053"/>
                <a:gd name="connsiteX0" fmla="*/ 217786 w 1315686"/>
                <a:gd name="connsiteY0" fmla="*/ 5413 h 1252299"/>
                <a:gd name="connsiteX1" fmla="*/ 1315686 w 1315686"/>
                <a:gd name="connsiteY1" fmla="*/ 0 h 1252299"/>
                <a:gd name="connsiteX2" fmla="*/ 511825 w 1315686"/>
                <a:gd name="connsiteY2" fmla="*/ 1218921 h 1252299"/>
                <a:gd name="connsiteX3" fmla="*/ 0 w 1315686"/>
                <a:gd name="connsiteY3" fmla="*/ 1252299 h 1252299"/>
                <a:gd name="connsiteX4" fmla="*/ 217786 w 1315686"/>
                <a:gd name="connsiteY4" fmla="*/ 5413 h 1252299"/>
                <a:gd name="connsiteX0" fmla="*/ 217786 w 1315686"/>
                <a:gd name="connsiteY0" fmla="*/ 5413 h 1252299"/>
                <a:gd name="connsiteX1" fmla="*/ 1315686 w 1315686"/>
                <a:gd name="connsiteY1" fmla="*/ 0 h 1252299"/>
                <a:gd name="connsiteX2" fmla="*/ 482600 w 1315686"/>
                <a:gd name="connsiteY2" fmla="*/ 1218921 h 1252299"/>
                <a:gd name="connsiteX3" fmla="*/ 0 w 1315686"/>
                <a:gd name="connsiteY3" fmla="*/ 1252299 h 1252299"/>
                <a:gd name="connsiteX4" fmla="*/ 217786 w 1315686"/>
                <a:gd name="connsiteY4" fmla="*/ 5413 h 1252299"/>
                <a:gd name="connsiteX0" fmla="*/ 265798 w 1315686"/>
                <a:gd name="connsiteY0" fmla="*/ 0 h 1514434"/>
                <a:gd name="connsiteX1" fmla="*/ 1315686 w 1315686"/>
                <a:gd name="connsiteY1" fmla="*/ 262135 h 1514434"/>
                <a:gd name="connsiteX2" fmla="*/ 482600 w 1315686"/>
                <a:gd name="connsiteY2" fmla="*/ 1481056 h 1514434"/>
                <a:gd name="connsiteX3" fmla="*/ 0 w 1315686"/>
                <a:gd name="connsiteY3" fmla="*/ 1514434 h 1514434"/>
                <a:gd name="connsiteX4" fmla="*/ 265798 w 1315686"/>
                <a:gd name="connsiteY4" fmla="*/ 0 h 1514434"/>
                <a:gd name="connsiteX0" fmla="*/ 265798 w 1478510"/>
                <a:gd name="connsiteY0" fmla="*/ 0 h 1514434"/>
                <a:gd name="connsiteX1" fmla="*/ 1478510 w 1478510"/>
                <a:gd name="connsiteY1" fmla="*/ 17852 h 1514434"/>
                <a:gd name="connsiteX2" fmla="*/ 482600 w 1478510"/>
                <a:gd name="connsiteY2" fmla="*/ 1481056 h 1514434"/>
                <a:gd name="connsiteX3" fmla="*/ 0 w 1478510"/>
                <a:gd name="connsiteY3" fmla="*/ 1514434 h 1514434"/>
                <a:gd name="connsiteX4" fmla="*/ 265798 w 1478510"/>
                <a:gd name="connsiteY4" fmla="*/ 0 h 1514434"/>
                <a:gd name="connsiteX0" fmla="*/ 301285 w 1478510"/>
                <a:gd name="connsiteY0" fmla="*/ 0 h 1700555"/>
                <a:gd name="connsiteX1" fmla="*/ 1478510 w 1478510"/>
                <a:gd name="connsiteY1" fmla="*/ 203973 h 1700555"/>
                <a:gd name="connsiteX2" fmla="*/ 482600 w 1478510"/>
                <a:gd name="connsiteY2" fmla="*/ 1667177 h 1700555"/>
                <a:gd name="connsiteX3" fmla="*/ 0 w 1478510"/>
                <a:gd name="connsiteY3" fmla="*/ 1700555 h 1700555"/>
                <a:gd name="connsiteX4" fmla="*/ 301285 w 1478510"/>
                <a:gd name="connsiteY4" fmla="*/ 0 h 1700555"/>
                <a:gd name="connsiteX0" fmla="*/ 301285 w 1584971"/>
                <a:gd name="connsiteY0" fmla="*/ 0 h 1700555"/>
                <a:gd name="connsiteX1" fmla="*/ 1584971 w 1584971"/>
                <a:gd name="connsiteY1" fmla="*/ 48873 h 1700555"/>
                <a:gd name="connsiteX2" fmla="*/ 482600 w 1584971"/>
                <a:gd name="connsiteY2" fmla="*/ 1667177 h 1700555"/>
                <a:gd name="connsiteX3" fmla="*/ 0 w 1584971"/>
                <a:gd name="connsiteY3" fmla="*/ 1700555 h 1700555"/>
                <a:gd name="connsiteX4" fmla="*/ 301285 w 1584971"/>
                <a:gd name="connsiteY4" fmla="*/ 0 h 1700555"/>
                <a:gd name="connsiteX0" fmla="*/ 301285 w 1591234"/>
                <a:gd name="connsiteY0" fmla="*/ 0 h 1700555"/>
                <a:gd name="connsiteX1" fmla="*/ 1591234 w 1591234"/>
                <a:gd name="connsiteY1" fmla="*/ 21730 h 1700555"/>
                <a:gd name="connsiteX2" fmla="*/ 482600 w 1591234"/>
                <a:gd name="connsiteY2" fmla="*/ 1667177 h 1700555"/>
                <a:gd name="connsiteX3" fmla="*/ 0 w 1591234"/>
                <a:gd name="connsiteY3" fmla="*/ 1700555 h 1700555"/>
                <a:gd name="connsiteX4" fmla="*/ 301285 w 1591234"/>
                <a:gd name="connsiteY4" fmla="*/ 0 h 1700555"/>
                <a:gd name="connsiteX0" fmla="*/ 301285 w 1601671"/>
                <a:gd name="connsiteY0" fmla="*/ 0 h 1700555"/>
                <a:gd name="connsiteX1" fmla="*/ 1601671 w 1601671"/>
                <a:gd name="connsiteY1" fmla="*/ 21730 h 1700555"/>
                <a:gd name="connsiteX2" fmla="*/ 482600 w 1601671"/>
                <a:gd name="connsiteY2" fmla="*/ 1667177 h 1700555"/>
                <a:gd name="connsiteX3" fmla="*/ 0 w 1601671"/>
                <a:gd name="connsiteY3" fmla="*/ 1700555 h 1700555"/>
                <a:gd name="connsiteX4" fmla="*/ 301285 w 1601671"/>
                <a:gd name="connsiteY4" fmla="*/ 0 h 1700555"/>
                <a:gd name="connsiteX0" fmla="*/ 345818 w 1646204"/>
                <a:gd name="connsiteY0" fmla="*/ 0 h 1700555"/>
                <a:gd name="connsiteX1" fmla="*/ 1646204 w 1646204"/>
                <a:gd name="connsiteY1" fmla="*/ 21730 h 1700555"/>
                <a:gd name="connsiteX2" fmla="*/ 527133 w 1646204"/>
                <a:gd name="connsiteY2" fmla="*/ 1667177 h 1700555"/>
                <a:gd name="connsiteX3" fmla="*/ 0 w 1646204"/>
                <a:gd name="connsiteY3" fmla="*/ 1700555 h 1700555"/>
                <a:gd name="connsiteX4" fmla="*/ 345818 w 1646204"/>
                <a:gd name="connsiteY4" fmla="*/ 0 h 1700555"/>
                <a:gd name="connsiteX0" fmla="*/ 425142 w 1646204"/>
                <a:gd name="connsiteY0" fmla="*/ 0 h 1708311"/>
                <a:gd name="connsiteX1" fmla="*/ 1646204 w 1646204"/>
                <a:gd name="connsiteY1" fmla="*/ 29486 h 1708311"/>
                <a:gd name="connsiteX2" fmla="*/ 527133 w 1646204"/>
                <a:gd name="connsiteY2" fmla="*/ 1674933 h 1708311"/>
                <a:gd name="connsiteX3" fmla="*/ 0 w 1646204"/>
                <a:gd name="connsiteY3" fmla="*/ 1708311 h 1708311"/>
                <a:gd name="connsiteX4" fmla="*/ 425142 w 1646204"/>
                <a:gd name="connsiteY4" fmla="*/ 0 h 1708311"/>
                <a:gd name="connsiteX0" fmla="*/ 391742 w 1612804"/>
                <a:gd name="connsiteY0" fmla="*/ 0 h 1692801"/>
                <a:gd name="connsiteX1" fmla="*/ 1612804 w 1612804"/>
                <a:gd name="connsiteY1" fmla="*/ 29486 h 1692801"/>
                <a:gd name="connsiteX2" fmla="*/ 493733 w 1612804"/>
                <a:gd name="connsiteY2" fmla="*/ 1674933 h 1692801"/>
                <a:gd name="connsiteX3" fmla="*/ 0 w 1612804"/>
                <a:gd name="connsiteY3" fmla="*/ 1692801 h 1692801"/>
                <a:gd name="connsiteX4" fmla="*/ 391742 w 1612804"/>
                <a:gd name="connsiteY4" fmla="*/ 0 h 169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804" h="1692801">
                  <a:moveTo>
                    <a:pt x="391742" y="0"/>
                  </a:moveTo>
                  <a:lnTo>
                    <a:pt x="1612804" y="29486"/>
                  </a:lnTo>
                  <a:lnTo>
                    <a:pt x="493733" y="1674933"/>
                  </a:lnTo>
                  <a:lnTo>
                    <a:pt x="0" y="1692801"/>
                  </a:lnTo>
                  <a:lnTo>
                    <a:pt x="391742" y="0"/>
                  </a:lnTo>
                  <a:close/>
                </a:path>
              </a:pathLst>
            </a:custGeom>
            <a:noFill/>
            <a:ln w="12700">
              <a:solidFill>
                <a:srgbClr val="005DAA">
                  <a:alpha val="45882"/>
                </a:srgb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Freeform 108">
              <a:extLst>
                <a:ext uri="{FF2B5EF4-FFF2-40B4-BE49-F238E27FC236}">
                  <a16:creationId xmlns:a16="http://schemas.microsoft.com/office/drawing/2014/main" id="{C51DA24D-CE53-44E8-A5DC-82E6B2CA9E5A}"/>
                </a:ext>
              </a:extLst>
            </p:cNvPr>
            <p:cNvSpPr/>
            <p:nvPr/>
          </p:nvSpPr>
          <p:spPr>
            <a:xfrm>
              <a:off x="3774020" y="2720181"/>
              <a:ext cx="1436160" cy="429419"/>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120" h="429419">
                  <a:moveTo>
                    <a:pt x="0" y="0"/>
                  </a:moveTo>
                  <a:lnTo>
                    <a:pt x="989806" y="793"/>
                  </a:lnTo>
                  <a:lnTo>
                    <a:pt x="1077120" y="428624"/>
                  </a:lnTo>
                  <a:lnTo>
                    <a:pt x="273050" y="429419"/>
                  </a:lnTo>
                  <a:lnTo>
                    <a:pt x="0" y="0"/>
                  </a:lnTo>
                  <a:close/>
                </a:path>
              </a:pathLst>
            </a:custGeom>
            <a:solidFill>
              <a:srgbClr val="A5C5F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109">
              <a:extLst>
                <a:ext uri="{FF2B5EF4-FFF2-40B4-BE49-F238E27FC236}">
                  <a16:creationId xmlns:a16="http://schemas.microsoft.com/office/drawing/2014/main" id="{002B5638-0E53-4E0D-B0EC-F96F9B4780EB}"/>
                </a:ext>
              </a:extLst>
            </p:cNvPr>
            <p:cNvSpPr/>
            <p:nvPr/>
          </p:nvSpPr>
          <p:spPr>
            <a:xfrm>
              <a:off x="4870454" y="3221831"/>
              <a:ext cx="716493" cy="1283494"/>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370" h="1283494">
                  <a:moveTo>
                    <a:pt x="0" y="0"/>
                  </a:moveTo>
                  <a:lnTo>
                    <a:pt x="269081" y="793"/>
                  </a:lnTo>
                  <a:lnTo>
                    <a:pt x="537370" y="1279524"/>
                  </a:lnTo>
                  <a:lnTo>
                    <a:pt x="463550" y="1283494"/>
                  </a:lnTo>
                  <a:lnTo>
                    <a:pt x="0" y="0"/>
                  </a:lnTo>
                  <a:close/>
                </a:path>
              </a:pathLst>
            </a:custGeom>
            <a:solidFill>
              <a:srgbClr val="A5C5F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110">
              <a:extLst>
                <a:ext uri="{FF2B5EF4-FFF2-40B4-BE49-F238E27FC236}">
                  <a16:creationId xmlns:a16="http://schemas.microsoft.com/office/drawing/2014/main" id="{30A303AB-1DD1-4134-A7E4-1985984F83ED}"/>
                </a:ext>
              </a:extLst>
            </p:cNvPr>
            <p:cNvSpPr/>
            <p:nvPr/>
          </p:nvSpPr>
          <p:spPr>
            <a:xfrm>
              <a:off x="5238754" y="3221831"/>
              <a:ext cx="1086908" cy="1286669"/>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 name="connsiteX0" fmla="*/ 0 w 815181"/>
                <a:gd name="connsiteY0" fmla="*/ 0 h 1283494"/>
                <a:gd name="connsiteX1" fmla="*/ 815181 w 815181"/>
                <a:gd name="connsiteY1" fmla="*/ 793 h 1283494"/>
                <a:gd name="connsiteX2" fmla="*/ 537370 w 815181"/>
                <a:gd name="connsiteY2" fmla="*/ 1279524 h 1283494"/>
                <a:gd name="connsiteX3" fmla="*/ 463550 w 815181"/>
                <a:gd name="connsiteY3" fmla="*/ 1283494 h 1283494"/>
                <a:gd name="connsiteX4" fmla="*/ 0 w 815181"/>
                <a:gd name="connsiteY4" fmla="*/ 0 h 1283494"/>
                <a:gd name="connsiteX0" fmla="*/ 0 w 815181"/>
                <a:gd name="connsiteY0" fmla="*/ 0 h 1285874"/>
                <a:gd name="connsiteX1" fmla="*/ 815181 w 815181"/>
                <a:gd name="connsiteY1" fmla="*/ 793 h 1285874"/>
                <a:gd name="connsiteX2" fmla="*/ 699295 w 815181"/>
                <a:gd name="connsiteY2" fmla="*/ 1285874 h 1285874"/>
                <a:gd name="connsiteX3" fmla="*/ 463550 w 815181"/>
                <a:gd name="connsiteY3" fmla="*/ 1283494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73050 w 815181"/>
                <a:gd name="connsiteY3" fmla="*/ 1280319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82575 w 815181"/>
                <a:gd name="connsiteY3" fmla="*/ 1280319 h 1285874"/>
                <a:gd name="connsiteX4" fmla="*/ 0 w 815181"/>
                <a:gd name="connsiteY4" fmla="*/ 0 h 1285874"/>
                <a:gd name="connsiteX0" fmla="*/ 0 w 815181"/>
                <a:gd name="connsiteY0" fmla="*/ 0 h 1286669"/>
                <a:gd name="connsiteX1" fmla="*/ 815181 w 815181"/>
                <a:gd name="connsiteY1" fmla="*/ 793 h 1286669"/>
                <a:gd name="connsiteX2" fmla="*/ 699295 w 815181"/>
                <a:gd name="connsiteY2" fmla="*/ 1285874 h 1286669"/>
                <a:gd name="connsiteX3" fmla="*/ 273050 w 815181"/>
                <a:gd name="connsiteY3" fmla="*/ 1286669 h 1286669"/>
                <a:gd name="connsiteX4" fmla="*/ 0 w 815181"/>
                <a:gd name="connsiteY4" fmla="*/ 0 h 128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181" h="1286669">
                  <a:moveTo>
                    <a:pt x="0" y="0"/>
                  </a:moveTo>
                  <a:lnTo>
                    <a:pt x="815181" y="793"/>
                  </a:lnTo>
                  <a:lnTo>
                    <a:pt x="699295" y="1285874"/>
                  </a:lnTo>
                  <a:lnTo>
                    <a:pt x="273050" y="1286669"/>
                  </a:lnTo>
                  <a:lnTo>
                    <a:pt x="0" y="0"/>
                  </a:lnTo>
                  <a:close/>
                </a:path>
              </a:pathLst>
            </a:custGeom>
            <a:solidFill>
              <a:srgbClr val="FFFF8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111">
              <a:extLst>
                <a:ext uri="{FF2B5EF4-FFF2-40B4-BE49-F238E27FC236}">
                  <a16:creationId xmlns:a16="http://schemas.microsoft.com/office/drawing/2014/main" id="{92E86ACF-98F8-4062-B6E5-F28C042FE763}"/>
                </a:ext>
              </a:extLst>
            </p:cNvPr>
            <p:cNvSpPr/>
            <p:nvPr/>
          </p:nvSpPr>
          <p:spPr>
            <a:xfrm>
              <a:off x="4869391" y="3216087"/>
              <a:ext cx="1441451" cy="1288490"/>
            </a:xfrm>
            <a:custGeom>
              <a:avLst/>
              <a:gdLst>
                <a:gd name="connsiteX0" fmla="*/ 0 w 788894"/>
                <a:gd name="connsiteY0" fmla="*/ 0 h 1075764"/>
                <a:gd name="connsiteX1" fmla="*/ 609600 w 788894"/>
                <a:gd name="connsiteY1" fmla="*/ 0 h 1075764"/>
                <a:gd name="connsiteX2" fmla="*/ 788894 w 788894"/>
                <a:gd name="connsiteY2" fmla="*/ 1075764 h 1075764"/>
                <a:gd name="connsiteX3" fmla="*/ 313764 w 788894"/>
                <a:gd name="connsiteY3" fmla="*/ 1075764 h 1075764"/>
                <a:gd name="connsiteX4" fmla="*/ 0 w 788894"/>
                <a:gd name="connsiteY4" fmla="*/ 0 h 1075764"/>
                <a:gd name="connsiteX0" fmla="*/ 0 w 933450"/>
                <a:gd name="connsiteY0" fmla="*/ 0 h 1075764"/>
                <a:gd name="connsiteX1" fmla="*/ 933450 w 933450"/>
                <a:gd name="connsiteY1" fmla="*/ 0 h 1075764"/>
                <a:gd name="connsiteX2" fmla="*/ 788894 w 933450"/>
                <a:gd name="connsiteY2" fmla="*/ 1075764 h 1075764"/>
                <a:gd name="connsiteX3" fmla="*/ 313764 w 933450"/>
                <a:gd name="connsiteY3" fmla="*/ 1075764 h 1075764"/>
                <a:gd name="connsiteX4" fmla="*/ 0 w 933450"/>
                <a:gd name="connsiteY4" fmla="*/ 0 h 1075764"/>
                <a:gd name="connsiteX0" fmla="*/ 0 w 933450"/>
                <a:gd name="connsiteY0" fmla="*/ 0 h 1075764"/>
                <a:gd name="connsiteX1" fmla="*/ 933450 w 933450"/>
                <a:gd name="connsiteY1" fmla="*/ 0 h 1075764"/>
                <a:gd name="connsiteX2" fmla="*/ 788894 w 933450"/>
                <a:gd name="connsiteY2" fmla="*/ 1075764 h 1075764"/>
                <a:gd name="connsiteX3" fmla="*/ 418539 w 933450"/>
                <a:gd name="connsiteY3" fmla="*/ 1056714 h 1075764"/>
                <a:gd name="connsiteX4" fmla="*/ 0 w 933450"/>
                <a:gd name="connsiteY4" fmla="*/ 0 h 1075764"/>
                <a:gd name="connsiteX0" fmla="*/ 0 w 1009650"/>
                <a:gd name="connsiteY0" fmla="*/ 9525 h 1075764"/>
                <a:gd name="connsiteX1" fmla="*/ 1009650 w 1009650"/>
                <a:gd name="connsiteY1" fmla="*/ 0 h 1075764"/>
                <a:gd name="connsiteX2" fmla="*/ 865094 w 1009650"/>
                <a:gd name="connsiteY2" fmla="*/ 1075764 h 1075764"/>
                <a:gd name="connsiteX3" fmla="*/ 494739 w 1009650"/>
                <a:gd name="connsiteY3" fmla="*/ 1056714 h 1075764"/>
                <a:gd name="connsiteX4" fmla="*/ 0 w 1009650"/>
                <a:gd name="connsiteY4" fmla="*/ 9525 h 1075764"/>
                <a:gd name="connsiteX0" fmla="*/ 0 w 1000125"/>
                <a:gd name="connsiteY0" fmla="*/ 19050 h 1085289"/>
                <a:gd name="connsiteX1" fmla="*/ 1000125 w 1000125"/>
                <a:gd name="connsiteY1" fmla="*/ 0 h 1085289"/>
                <a:gd name="connsiteX2" fmla="*/ 865094 w 1000125"/>
                <a:gd name="connsiteY2" fmla="*/ 1085289 h 1085289"/>
                <a:gd name="connsiteX3" fmla="*/ 494739 w 1000125"/>
                <a:gd name="connsiteY3" fmla="*/ 1066239 h 1085289"/>
                <a:gd name="connsiteX4" fmla="*/ 0 w 1000125"/>
                <a:gd name="connsiteY4" fmla="*/ 19050 h 1085289"/>
                <a:gd name="connsiteX0" fmla="*/ 0 w 1076325"/>
                <a:gd name="connsiteY0" fmla="*/ 9525 h 1075764"/>
                <a:gd name="connsiteX1" fmla="*/ 1076325 w 1076325"/>
                <a:gd name="connsiteY1" fmla="*/ 0 h 1075764"/>
                <a:gd name="connsiteX2" fmla="*/ 865094 w 1076325"/>
                <a:gd name="connsiteY2" fmla="*/ 1075764 h 1075764"/>
                <a:gd name="connsiteX3" fmla="*/ 494739 w 1076325"/>
                <a:gd name="connsiteY3" fmla="*/ 1056714 h 1075764"/>
                <a:gd name="connsiteX4" fmla="*/ 0 w 1076325"/>
                <a:gd name="connsiteY4" fmla="*/ 9525 h 1075764"/>
                <a:gd name="connsiteX0" fmla="*/ 0 w 1076325"/>
                <a:gd name="connsiteY0" fmla="*/ 9525 h 1056714"/>
                <a:gd name="connsiteX1" fmla="*/ 1076325 w 1076325"/>
                <a:gd name="connsiteY1" fmla="*/ 0 h 1056714"/>
                <a:gd name="connsiteX2" fmla="*/ 922244 w 1076325"/>
                <a:gd name="connsiteY2" fmla="*/ 1056714 h 1056714"/>
                <a:gd name="connsiteX3" fmla="*/ 494739 w 1076325"/>
                <a:gd name="connsiteY3" fmla="*/ 1056714 h 1056714"/>
                <a:gd name="connsiteX4" fmla="*/ 0 w 1076325"/>
                <a:gd name="connsiteY4" fmla="*/ 9525 h 1056714"/>
                <a:gd name="connsiteX0" fmla="*/ 0 w 1076325"/>
                <a:gd name="connsiteY0" fmla="*/ 9525 h 1056714"/>
                <a:gd name="connsiteX1" fmla="*/ 1076325 w 1076325"/>
                <a:gd name="connsiteY1" fmla="*/ 0 h 1056714"/>
                <a:gd name="connsiteX2" fmla="*/ 922244 w 1076325"/>
                <a:gd name="connsiteY2" fmla="*/ 1056714 h 1056714"/>
                <a:gd name="connsiteX3" fmla="*/ 609039 w 1076325"/>
                <a:gd name="connsiteY3" fmla="*/ 1056714 h 1056714"/>
                <a:gd name="connsiteX4" fmla="*/ 0 w 1076325"/>
                <a:gd name="connsiteY4" fmla="*/ 9525 h 1056714"/>
                <a:gd name="connsiteX0" fmla="*/ 0 w 981075"/>
                <a:gd name="connsiteY0" fmla="*/ 19050 h 1056714"/>
                <a:gd name="connsiteX1" fmla="*/ 981075 w 981075"/>
                <a:gd name="connsiteY1" fmla="*/ 0 h 1056714"/>
                <a:gd name="connsiteX2" fmla="*/ 826994 w 981075"/>
                <a:gd name="connsiteY2" fmla="*/ 1056714 h 1056714"/>
                <a:gd name="connsiteX3" fmla="*/ 513789 w 981075"/>
                <a:gd name="connsiteY3" fmla="*/ 1056714 h 1056714"/>
                <a:gd name="connsiteX4" fmla="*/ 0 w 981075"/>
                <a:gd name="connsiteY4" fmla="*/ 19050 h 1056714"/>
                <a:gd name="connsiteX0" fmla="*/ 0 w 981075"/>
                <a:gd name="connsiteY0" fmla="*/ 19050 h 1082114"/>
                <a:gd name="connsiteX1" fmla="*/ 981075 w 981075"/>
                <a:gd name="connsiteY1" fmla="*/ 0 h 1082114"/>
                <a:gd name="connsiteX2" fmla="*/ 890494 w 981075"/>
                <a:gd name="connsiteY2" fmla="*/ 1082114 h 1082114"/>
                <a:gd name="connsiteX3" fmla="*/ 513789 w 981075"/>
                <a:gd name="connsiteY3" fmla="*/ 1056714 h 1082114"/>
                <a:gd name="connsiteX4" fmla="*/ 0 w 981075"/>
                <a:gd name="connsiteY4" fmla="*/ 19050 h 1082114"/>
                <a:gd name="connsiteX0" fmla="*/ 0 w 981075"/>
                <a:gd name="connsiteY0" fmla="*/ 19050 h 1082114"/>
                <a:gd name="connsiteX1" fmla="*/ 981075 w 981075"/>
                <a:gd name="connsiteY1" fmla="*/ 0 h 1082114"/>
                <a:gd name="connsiteX2" fmla="*/ 890494 w 981075"/>
                <a:gd name="connsiteY2" fmla="*/ 1082114 h 1082114"/>
                <a:gd name="connsiteX3" fmla="*/ 450289 w 981075"/>
                <a:gd name="connsiteY3" fmla="*/ 1082114 h 1082114"/>
                <a:gd name="connsiteX4" fmla="*/ 0 w 981075"/>
                <a:gd name="connsiteY4" fmla="*/ 19050 h 1082114"/>
                <a:gd name="connsiteX0" fmla="*/ 0 w 981075"/>
                <a:gd name="connsiteY0" fmla="*/ 19050 h 1082114"/>
                <a:gd name="connsiteX1" fmla="*/ 981075 w 981075"/>
                <a:gd name="connsiteY1" fmla="*/ 0 h 1082114"/>
                <a:gd name="connsiteX2" fmla="*/ 909544 w 981075"/>
                <a:gd name="connsiteY2" fmla="*/ 1082114 h 1082114"/>
                <a:gd name="connsiteX3" fmla="*/ 450289 w 981075"/>
                <a:gd name="connsiteY3" fmla="*/ 1082114 h 1082114"/>
                <a:gd name="connsiteX4" fmla="*/ 0 w 981075"/>
                <a:gd name="connsiteY4" fmla="*/ 19050 h 1082114"/>
                <a:gd name="connsiteX0" fmla="*/ 0 w 981075"/>
                <a:gd name="connsiteY0" fmla="*/ 19050 h 1082114"/>
                <a:gd name="connsiteX1" fmla="*/ 981075 w 981075"/>
                <a:gd name="connsiteY1" fmla="*/ 0 h 1082114"/>
                <a:gd name="connsiteX2" fmla="*/ 909544 w 981075"/>
                <a:gd name="connsiteY2" fmla="*/ 1082114 h 1082114"/>
                <a:gd name="connsiteX3" fmla="*/ 329639 w 981075"/>
                <a:gd name="connsiteY3" fmla="*/ 1082114 h 1082114"/>
                <a:gd name="connsiteX4" fmla="*/ 0 w 981075"/>
                <a:gd name="connsiteY4" fmla="*/ 19050 h 1082114"/>
                <a:gd name="connsiteX0" fmla="*/ 0 w 1000125"/>
                <a:gd name="connsiteY0" fmla="*/ 100013 h 1163077"/>
                <a:gd name="connsiteX1" fmla="*/ 1000125 w 1000125"/>
                <a:gd name="connsiteY1" fmla="*/ 0 h 1163077"/>
                <a:gd name="connsiteX2" fmla="*/ 909544 w 1000125"/>
                <a:gd name="connsiteY2" fmla="*/ 1163077 h 1163077"/>
                <a:gd name="connsiteX3" fmla="*/ 329639 w 1000125"/>
                <a:gd name="connsiteY3" fmla="*/ 1163077 h 1163077"/>
                <a:gd name="connsiteX4" fmla="*/ 0 w 1000125"/>
                <a:gd name="connsiteY4" fmla="*/ 100013 h 1163077"/>
                <a:gd name="connsiteX0" fmla="*/ 0 w 1031082"/>
                <a:gd name="connsiteY0" fmla="*/ 9525 h 1163077"/>
                <a:gd name="connsiteX1" fmla="*/ 1031082 w 1031082"/>
                <a:gd name="connsiteY1" fmla="*/ 0 h 1163077"/>
                <a:gd name="connsiteX2" fmla="*/ 940501 w 1031082"/>
                <a:gd name="connsiteY2" fmla="*/ 1163077 h 1163077"/>
                <a:gd name="connsiteX3" fmla="*/ 360596 w 1031082"/>
                <a:gd name="connsiteY3" fmla="*/ 1163077 h 1163077"/>
                <a:gd name="connsiteX4" fmla="*/ 0 w 1031082"/>
                <a:gd name="connsiteY4" fmla="*/ 9525 h 1163077"/>
                <a:gd name="connsiteX0" fmla="*/ 0 w 1042988"/>
                <a:gd name="connsiteY0" fmla="*/ 116681 h 1270233"/>
                <a:gd name="connsiteX1" fmla="*/ 1042988 w 1042988"/>
                <a:gd name="connsiteY1" fmla="*/ 0 h 1270233"/>
                <a:gd name="connsiteX2" fmla="*/ 940501 w 1042988"/>
                <a:gd name="connsiteY2" fmla="*/ 1270233 h 1270233"/>
                <a:gd name="connsiteX3" fmla="*/ 360596 w 1042988"/>
                <a:gd name="connsiteY3" fmla="*/ 1270233 h 1270233"/>
                <a:gd name="connsiteX4" fmla="*/ 0 w 1042988"/>
                <a:gd name="connsiteY4" fmla="*/ 116681 h 1270233"/>
                <a:gd name="connsiteX0" fmla="*/ 0 w 1081088"/>
                <a:gd name="connsiteY0" fmla="*/ 0 h 1272615"/>
                <a:gd name="connsiteX1" fmla="*/ 1081088 w 1081088"/>
                <a:gd name="connsiteY1" fmla="*/ 2382 h 1272615"/>
                <a:gd name="connsiteX2" fmla="*/ 978601 w 1081088"/>
                <a:gd name="connsiteY2" fmla="*/ 1272615 h 1272615"/>
                <a:gd name="connsiteX3" fmla="*/ 398696 w 1081088"/>
                <a:gd name="connsiteY3" fmla="*/ 1272615 h 1272615"/>
                <a:gd name="connsiteX4" fmla="*/ 0 w 1081088"/>
                <a:gd name="connsiteY4" fmla="*/ 0 h 1272615"/>
                <a:gd name="connsiteX0" fmla="*/ 0 w 1081088"/>
                <a:gd name="connsiteY0" fmla="*/ 0 h 1288490"/>
                <a:gd name="connsiteX1" fmla="*/ 1081088 w 1081088"/>
                <a:gd name="connsiteY1" fmla="*/ 2382 h 1288490"/>
                <a:gd name="connsiteX2" fmla="*/ 978601 w 1081088"/>
                <a:gd name="connsiteY2" fmla="*/ 1288490 h 1288490"/>
                <a:gd name="connsiteX3" fmla="*/ 398696 w 1081088"/>
                <a:gd name="connsiteY3" fmla="*/ 1272615 h 1288490"/>
                <a:gd name="connsiteX4" fmla="*/ 0 w 1081088"/>
                <a:gd name="connsiteY4" fmla="*/ 0 h 1288490"/>
                <a:gd name="connsiteX0" fmla="*/ 0 w 1081088"/>
                <a:gd name="connsiteY0" fmla="*/ 0 h 1288490"/>
                <a:gd name="connsiteX1" fmla="*/ 1081088 w 1081088"/>
                <a:gd name="connsiteY1" fmla="*/ 2382 h 1288490"/>
                <a:gd name="connsiteX2" fmla="*/ 978601 w 1081088"/>
                <a:gd name="connsiteY2" fmla="*/ 1288490 h 1288490"/>
                <a:gd name="connsiteX3" fmla="*/ 411396 w 1081088"/>
                <a:gd name="connsiteY3" fmla="*/ 1285315 h 1288490"/>
                <a:gd name="connsiteX4" fmla="*/ 0 w 1081088"/>
                <a:gd name="connsiteY4" fmla="*/ 0 h 1288490"/>
                <a:gd name="connsiteX0" fmla="*/ 0 w 1081088"/>
                <a:gd name="connsiteY0" fmla="*/ 0 h 1288490"/>
                <a:gd name="connsiteX1" fmla="*/ 1081088 w 1081088"/>
                <a:gd name="connsiteY1" fmla="*/ 2382 h 1288490"/>
                <a:gd name="connsiteX2" fmla="*/ 978601 w 1081088"/>
                <a:gd name="connsiteY2" fmla="*/ 1288490 h 1288490"/>
                <a:gd name="connsiteX3" fmla="*/ 462196 w 1081088"/>
                <a:gd name="connsiteY3" fmla="*/ 1285315 h 1288490"/>
                <a:gd name="connsiteX4" fmla="*/ 0 w 1081088"/>
                <a:gd name="connsiteY4" fmla="*/ 0 h 128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088" h="1288490">
                  <a:moveTo>
                    <a:pt x="0" y="0"/>
                  </a:moveTo>
                  <a:lnTo>
                    <a:pt x="1081088" y="2382"/>
                  </a:lnTo>
                  <a:lnTo>
                    <a:pt x="978601" y="1288490"/>
                  </a:lnTo>
                  <a:lnTo>
                    <a:pt x="462196" y="1285315"/>
                  </a:lnTo>
                  <a:lnTo>
                    <a:pt x="0" y="0"/>
                  </a:lnTo>
                  <a:close/>
                </a:path>
              </a:pathLst>
            </a:custGeom>
            <a:noFill/>
            <a:ln w="12700">
              <a:solidFill>
                <a:srgbClr val="005DAA">
                  <a:alpha val="45882"/>
                </a:srgb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IPT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Lead</a:t>
              </a:r>
            </a:p>
          </p:txBody>
        </p:sp>
        <p:sp>
          <p:nvSpPr>
            <p:cNvPr id="126" name="Freeform 112">
              <a:extLst>
                <a:ext uri="{FF2B5EF4-FFF2-40B4-BE49-F238E27FC236}">
                  <a16:creationId xmlns:a16="http://schemas.microsoft.com/office/drawing/2014/main" id="{D5317F48-7C32-491B-8958-F88B24C6BD49}"/>
                </a:ext>
              </a:extLst>
            </p:cNvPr>
            <p:cNvSpPr/>
            <p:nvPr/>
          </p:nvSpPr>
          <p:spPr>
            <a:xfrm>
              <a:off x="5099054" y="2717799"/>
              <a:ext cx="1196975" cy="434976"/>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 name="connsiteX0" fmla="*/ 0 w 815181"/>
                <a:gd name="connsiteY0" fmla="*/ 0 h 1283494"/>
                <a:gd name="connsiteX1" fmla="*/ 815181 w 815181"/>
                <a:gd name="connsiteY1" fmla="*/ 793 h 1283494"/>
                <a:gd name="connsiteX2" fmla="*/ 537370 w 815181"/>
                <a:gd name="connsiteY2" fmla="*/ 1279524 h 1283494"/>
                <a:gd name="connsiteX3" fmla="*/ 463550 w 815181"/>
                <a:gd name="connsiteY3" fmla="*/ 1283494 h 1283494"/>
                <a:gd name="connsiteX4" fmla="*/ 0 w 815181"/>
                <a:gd name="connsiteY4" fmla="*/ 0 h 1283494"/>
                <a:gd name="connsiteX0" fmla="*/ 0 w 815181"/>
                <a:gd name="connsiteY0" fmla="*/ 0 h 1285874"/>
                <a:gd name="connsiteX1" fmla="*/ 815181 w 815181"/>
                <a:gd name="connsiteY1" fmla="*/ 793 h 1285874"/>
                <a:gd name="connsiteX2" fmla="*/ 699295 w 815181"/>
                <a:gd name="connsiteY2" fmla="*/ 1285874 h 1285874"/>
                <a:gd name="connsiteX3" fmla="*/ 463550 w 815181"/>
                <a:gd name="connsiteY3" fmla="*/ 1283494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73050 w 815181"/>
                <a:gd name="connsiteY3" fmla="*/ 1280319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82575 w 815181"/>
                <a:gd name="connsiteY3" fmla="*/ 1280319 h 1285874"/>
                <a:gd name="connsiteX4" fmla="*/ 0 w 815181"/>
                <a:gd name="connsiteY4" fmla="*/ 0 h 1285874"/>
                <a:gd name="connsiteX0" fmla="*/ 0 w 815181"/>
                <a:gd name="connsiteY0" fmla="*/ 0 h 1286669"/>
                <a:gd name="connsiteX1" fmla="*/ 815181 w 815181"/>
                <a:gd name="connsiteY1" fmla="*/ 793 h 1286669"/>
                <a:gd name="connsiteX2" fmla="*/ 699295 w 815181"/>
                <a:gd name="connsiteY2" fmla="*/ 1285874 h 1286669"/>
                <a:gd name="connsiteX3" fmla="*/ 273050 w 815181"/>
                <a:gd name="connsiteY3" fmla="*/ 1286669 h 1286669"/>
                <a:gd name="connsiteX4" fmla="*/ 0 w 815181"/>
                <a:gd name="connsiteY4" fmla="*/ 0 h 1286669"/>
                <a:gd name="connsiteX0" fmla="*/ 0 w 897731"/>
                <a:gd name="connsiteY0" fmla="*/ 2382 h 1289051"/>
                <a:gd name="connsiteX1" fmla="*/ 897731 w 897731"/>
                <a:gd name="connsiteY1" fmla="*/ 0 h 1289051"/>
                <a:gd name="connsiteX2" fmla="*/ 699295 w 897731"/>
                <a:gd name="connsiteY2" fmla="*/ 1288256 h 1289051"/>
                <a:gd name="connsiteX3" fmla="*/ 273050 w 897731"/>
                <a:gd name="connsiteY3" fmla="*/ 1289051 h 1289051"/>
                <a:gd name="connsiteX4" fmla="*/ 0 w 897731"/>
                <a:gd name="connsiteY4" fmla="*/ 2382 h 1289051"/>
                <a:gd name="connsiteX0" fmla="*/ 0 w 897731"/>
                <a:gd name="connsiteY0" fmla="*/ 2382 h 1289051"/>
                <a:gd name="connsiteX1" fmla="*/ 897731 w 897731"/>
                <a:gd name="connsiteY1" fmla="*/ 0 h 1289051"/>
                <a:gd name="connsiteX2" fmla="*/ 870745 w 897731"/>
                <a:gd name="connsiteY2" fmla="*/ 427831 h 1289051"/>
                <a:gd name="connsiteX3" fmla="*/ 273050 w 897731"/>
                <a:gd name="connsiteY3" fmla="*/ 1289051 h 1289051"/>
                <a:gd name="connsiteX4" fmla="*/ 0 w 897731"/>
                <a:gd name="connsiteY4" fmla="*/ 2382 h 1289051"/>
                <a:gd name="connsiteX0" fmla="*/ 0 w 897731"/>
                <a:gd name="connsiteY0" fmla="*/ 2382 h 434976"/>
                <a:gd name="connsiteX1" fmla="*/ 897731 w 897731"/>
                <a:gd name="connsiteY1" fmla="*/ 0 h 434976"/>
                <a:gd name="connsiteX2" fmla="*/ 870745 w 897731"/>
                <a:gd name="connsiteY2" fmla="*/ 427831 h 434976"/>
                <a:gd name="connsiteX3" fmla="*/ 92075 w 897731"/>
                <a:gd name="connsiteY3" fmla="*/ 434976 h 434976"/>
                <a:gd name="connsiteX4" fmla="*/ 0 w 897731"/>
                <a:gd name="connsiteY4" fmla="*/ 2382 h 43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731" h="434976">
                  <a:moveTo>
                    <a:pt x="0" y="2382"/>
                  </a:moveTo>
                  <a:lnTo>
                    <a:pt x="897731" y="0"/>
                  </a:lnTo>
                  <a:lnTo>
                    <a:pt x="870745" y="427831"/>
                  </a:lnTo>
                  <a:lnTo>
                    <a:pt x="92075" y="434976"/>
                  </a:lnTo>
                  <a:lnTo>
                    <a:pt x="0" y="2382"/>
                  </a:lnTo>
                  <a:close/>
                </a:path>
              </a:pathLst>
            </a:custGeom>
            <a:solidFill>
              <a:srgbClr val="FFFF8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113">
              <a:extLst>
                <a:ext uri="{FF2B5EF4-FFF2-40B4-BE49-F238E27FC236}">
                  <a16:creationId xmlns:a16="http://schemas.microsoft.com/office/drawing/2014/main" id="{42B28A32-B6FB-4446-992C-26D5B72869E1}"/>
                </a:ext>
              </a:extLst>
            </p:cNvPr>
            <p:cNvSpPr/>
            <p:nvPr/>
          </p:nvSpPr>
          <p:spPr>
            <a:xfrm>
              <a:off x="3771775" y="2718548"/>
              <a:ext cx="2531408" cy="431342"/>
            </a:xfrm>
            <a:custGeom>
              <a:avLst/>
              <a:gdLst>
                <a:gd name="connsiteX0" fmla="*/ 0 w 2393576"/>
                <a:gd name="connsiteY0" fmla="*/ 0 h 421341"/>
                <a:gd name="connsiteX1" fmla="*/ 2393576 w 2393576"/>
                <a:gd name="connsiteY1" fmla="*/ 0 h 421341"/>
                <a:gd name="connsiteX2" fmla="*/ 2124635 w 2393576"/>
                <a:gd name="connsiteY2" fmla="*/ 421341 h 421341"/>
                <a:gd name="connsiteX3" fmla="*/ 295835 w 2393576"/>
                <a:gd name="connsiteY3" fmla="*/ 421341 h 421341"/>
                <a:gd name="connsiteX4" fmla="*/ 0 w 2393576"/>
                <a:gd name="connsiteY4" fmla="*/ 0 h 421341"/>
                <a:gd name="connsiteX0" fmla="*/ 0 w 2393576"/>
                <a:gd name="connsiteY0" fmla="*/ 0 h 430866"/>
                <a:gd name="connsiteX1" fmla="*/ 2393576 w 2393576"/>
                <a:gd name="connsiteY1" fmla="*/ 0 h 430866"/>
                <a:gd name="connsiteX2" fmla="*/ 2124635 w 2393576"/>
                <a:gd name="connsiteY2" fmla="*/ 421341 h 430866"/>
                <a:gd name="connsiteX3" fmla="*/ 363956 w 2393576"/>
                <a:gd name="connsiteY3" fmla="*/ 430866 h 430866"/>
                <a:gd name="connsiteX4" fmla="*/ 0 w 2393576"/>
                <a:gd name="connsiteY4" fmla="*/ 0 h 430866"/>
                <a:gd name="connsiteX0" fmla="*/ 0 w 2393576"/>
                <a:gd name="connsiteY0" fmla="*/ 0 h 430866"/>
                <a:gd name="connsiteX1" fmla="*/ 2393576 w 2393576"/>
                <a:gd name="connsiteY1" fmla="*/ 0 h 430866"/>
                <a:gd name="connsiteX2" fmla="*/ 2283584 w 2393576"/>
                <a:gd name="connsiteY2" fmla="*/ 421341 h 430866"/>
                <a:gd name="connsiteX3" fmla="*/ 363956 w 2393576"/>
                <a:gd name="connsiteY3" fmla="*/ 430866 h 430866"/>
                <a:gd name="connsiteX4" fmla="*/ 0 w 2393576"/>
                <a:gd name="connsiteY4" fmla="*/ 0 h 430866"/>
                <a:gd name="connsiteX0" fmla="*/ 0 w 2257335"/>
                <a:gd name="connsiteY0" fmla="*/ 0 h 430866"/>
                <a:gd name="connsiteX1" fmla="*/ 2257335 w 2257335"/>
                <a:gd name="connsiteY1" fmla="*/ 0 h 430866"/>
                <a:gd name="connsiteX2" fmla="*/ 2147343 w 2257335"/>
                <a:gd name="connsiteY2" fmla="*/ 421341 h 430866"/>
                <a:gd name="connsiteX3" fmla="*/ 227715 w 2257335"/>
                <a:gd name="connsiteY3" fmla="*/ 430866 h 430866"/>
                <a:gd name="connsiteX4" fmla="*/ 0 w 2257335"/>
                <a:gd name="connsiteY4" fmla="*/ 0 h 430866"/>
                <a:gd name="connsiteX0" fmla="*/ 0 w 2257335"/>
                <a:gd name="connsiteY0" fmla="*/ 0 h 430866"/>
                <a:gd name="connsiteX1" fmla="*/ 2257335 w 2257335"/>
                <a:gd name="connsiteY1" fmla="*/ 0 h 430866"/>
                <a:gd name="connsiteX2" fmla="*/ 2147343 w 2257335"/>
                <a:gd name="connsiteY2" fmla="*/ 421341 h 430866"/>
                <a:gd name="connsiteX3" fmla="*/ 284483 w 2257335"/>
                <a:gd name="connsiteY3" fmla="*/ 430866 h 430866"/>
                <a:gd name="connsiteX4" fmla="*/ 0 w 2257335"/>
                <a:gd name="connsiteY4" fmla="*/ 0 h 430866"/>
                <a:gd name="connsiteX0" fmla="*/ 0 w 2200568"/>
                <a:gd name="connsiteY0" fmla="*/ 0 h 430866"/>
                <a:gd name="connsiteX1" fmla="*/ 2200568 w 2200568"/>
                <a:gd name="connsiteY1" fmla="*/ 0 h 430866"/>
                <a:gd name="connsiteX2" fmla="*/ 2147343 w 2200568"/>
                <a:gd name="connsiteY2" fmla="*/ 421341 h 430866"/>
                <a:gd name="connsiteX3" fmla="*/ 284483 w 2200568"/>
                <a:gd name="connsiteY3" fmla="*/ 430866 h 430866"/>
                <a:gd name="connsiteX4" fmla="*/ 0 w 2200568"/>
                <a:gd name="connsiteY4" fmla="*/ 0 h 430866"/>
                <a:gd name="connsiteX0" fmla="*/ 0 w 2200568"/>
                <a:gd name="connsiteY0" fmla="*/ 0 h 430866"/>
                <a:gd name="connsiteX1" fmla="*/ 2200568 w 2200568"/>
                <a:gd name="connsiteY1" fmla="*/ 0 h 430866"/>
                <a:gd name="connsiteX2" fmla="*/ 2174592 w 2200568"/>
                <a:gd name="connsiteY2" fmla="*/ 428961 h 430866"/>
                <a:gd name="connsiteX3" fmla="*/ 284483 w 2200568"/>
                <a:gd name="connsiteY3" fmla="*/ 430866 h 430866"/>
                <a:gd name="connsiteX4" fmla="*/ 0 w 2200568"/>
                <a:gd name="connsiteY4" fmla="*/ 0 h 430866"/>
                <a:gd name="connsiteX0" fmla="*/ 0 w 2200568"/>
                <a:gd name="connsiteY0" fmla="*/ 0 h 431342"/>
                <a:gd name="connsiteX1" fmla="*/ 2200568 w 2200568"/>
                <a:gd name="connsiteY1" fmla="*/ 0 h 431342"/>
                <a:gd name="connsiteX2" fmla="*/ 2166079 w 2200568"/>
                <a:gd name="connsiteY2" fmla="*/ 431342 h 431342"/>
                <a:gd name="connsiteX3" fmla="*/ 284483 w 2200568"/>
                <a:gd name="connsiteY3" fmla="*/ 430866 h 431342"/>
                <a:gd name="connsiteX4" fmla="*/ 0 w 2200568"/>
                <a:gd name="connsiteY4" fmla="*/ 0 h 431342"/>
                <a:gd name="connsiteX0" fmla="*/ 0 w 2200568"/>
                <a:gd name="connsiteY0" fmla="*/ 0 h 431342"/>
                <a:gd name="connsiteX1" fmla="*/ 2200568 w 2200568"/>
                <a:gd name="connsiteY1" fmla="*/ 0 h 431342"/>
                <a:gd name="connsiteX2" fmla="*/ 2166079 w 2200568"/>
                <a:gd name="connsiteY2" fmla="*/ 431342 h 431342"/>
                <a:gd name="connsiteX3" fmla="*/ 261776 w 2200568"/>
                <a:gd name="connsiteY3" fmla="*/ 430866 h 431342"/>
                <a:gd name="connsiteX4" fmla="*/ 0 w 2200568"/>
                <a:gd name="connsiteY4" fmla="*/ 0 h 431342"/>
                <a:gd name="connsiteX0" fmla="*/ 0 w 2263011"/>
                <a:gd name="connsiteY0" fmla="*/ 0 h 431342"/>
                <a:gd name="connsiteX1" fmla="*/ 2263011 w 2263011"/>
                <a:gd name="connsiteY1" fmla="*/ 0 h 431342"/>
                <a:gd name="connsiteX2" fmla="*/ 2228522 w 2263011"/>
                <a:gd name="connsiteY2" fmla="*/ 431342 h 431342"/>
                <a:gd name="connsiteX3" fmla="*/ 324219 w 2263011"/>
                <a:gd name="connsiteY3" fmla="*/ 430866 h 431342"/>
                <a:gd name="connsiteX4" fmla="*/ 0 w 2263011"/>
                <a:gd name="connsiteY4" fmla="*/ 0 h 431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011" h="431342">
                  <a:moveTo>
                    <a:pt x="0" y="0"/>
                  </a:moveTo>
                  <a:lnTo>
                    <a:pt x="2263011" y="0"/>
                  </a:lnTo>
                  <a:lnTo>
                    <a:pt x="2228522" y="431342"/>
                  </a:lnTo>
                  <a:lnTo>
                    <a:pt x="324219" y="430866"/>
                  </a:lnTo>
                  <a:lnTo>
                    <a:pt x="0" y="0"/>
                  </a:lnTo>
                  <a:close/>
                </a:path>
              </a:pathLst>
            </a:custGeom>
            <a:noFill/>
            <a:ln w="12700">
              <a:solidFill>
                <a:srgbClr val="005DAA">
                  <a:alpha val="45882"/>
                </a:srgb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Engineering Manager</a:t>
              </a:r>
            </a:p>
          </p:txBody>
        </p:sp>
        <p:sp>
          <p:nvSpPr>
            <p:cNvPr id="128" name="Freeform 114">
              <a:extLst>
                <a:ext uri="{FF2B5EF4-FFF2-40B4-BE49-F238E27FC236}">
                  <a16:creationId xmlns:a16="http://schemas.microsoft.com/office/drawing/2014/main" id="{D0CCCD08-B8B0-4202-B81B-EA35DF94A953}"/>
                </a:ext>
              </a:extLst>
            </p:cNvPr>
            <p:cNvSpPr/>
            <p:nvPr/>
          </p:nvSpPr>
          <p:spPr>
            <a:xfrm>
              <a:off x="6263220" y="2729707"/>
              <a:ext cx="621241" cy="1781174"/>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 name="connsiteX0" fmla="*/ 0 w 815181"/>
                <a:gd name="connsiteY0" fmla="*/ 0 h 1283494"/>
                <a:gd name="connsiteX1" fmla="*/ 815181 w 815181"/>
                <a:gd name="connsiteY1" fmla="*/ 793 h 1283494"/>
                <a:gd name="connsiteX2" fmla="*/ 537370 w 815181"/>
                <a:gd name="connsiteY2" fmla="*/ 1279524 h 1283494"/>
                <a:gd name="connsiteX3" fmla="*/ 463550 w 815181"/>
                <a:gd name="connsiteY3" fmla="*/ 1283494 h 1283494"/>
                <a:gd name="connsiteX4" fmla="*/ 0 w 815181"/>
                <a:gd name="connsiteY4" fmla="*/ 0 h 1283494"/>
                <a:gd name="connsiteX0" fmla="*/ 0 w 815181"/>
                <a:gd name="connsiteY0" fmla="*/ 0 h 1285874"/>
                <a:gd name="connsiteX1" fmla="*/ 815181 w 815181"/>
                <a:gd name="connsiteY1" fmla="*/ 793 h 1285874"/>
                <a:gd name="connsiteX2" fmla="*/ 699295 w 815181"/>
                <a:gd name="connsiteY2" fmla="*/ 1285874 h 1285874"/>
                <a:gd name="connsiteX3" fmla="*/ 463550 w 815181"/>
                <a:gd name="connsiteY3" fmla="*/ 1283494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73050 w 815181"/>
                <a:gd name="connsiteY3" fmla="*/ 1280319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82575 w 815181"/>
                <a:gd name="connsiteY3" fmla="*/ 1280319 h 1285874"/>
                <a:gd name="connsiteX4" fmla="*/ 0 w 815181"/>
                <a:gd name="connsiteY4" fmla="*/ 0 h 1285874"/>
                <a:gd name="connsiteX0" fmla="*/ 0 w 815181"/>
                <a:gd name="connsiteY0" fmla="*/ 0 h 1286669"/>
                <a:gd name="connsiteX1" fmla="*/ 815181 w 815181"/>
                <a:gd name="connsiteY1" fmla="*/ 793 h 1286669"/>
                <a:gd name="connsiteX2" fmla="*/ 699295 w 815181"/>
                <a:gd name="connsiteY2" fmla="*/ 1285874 h 1286669"/>
                <a:gd name="connsiteX3" fmla="*/ 273050 w 815181"/>
                <a:gd name="connsiteY3" fmla="*/ 1286669 h 1286669"/>
                <a:gd name="connsiteX4" fmla="*/ 0 w 815181"/>
                <a:gd name="connsiteY4" fmla="*/ 0 h 1286669"/>
                <a:gd name="connsiteX0" fmla="*/ 0 w 897731"/>
                <a:gd name="connsiteY0" fmla="*/ 2382 h 1289051"/>
                <a:gd name="connsiteX1" fmla="*/ 897731 w 897731"/>
                <a:gd name="connsiteY1" fmla="*/ 0 h 1289051"/>
                <a:gd name="connsiteX2" fmla="*/ 699295 w 897731"/>
                <a:gd name="connsiteY2" fmla="*/ 1288256 h 1289051"/>
                <a:gd name="connsiteX3" fmla="*/ 273050 w 897731"/>
                <a:gd name="connsiteY3" fmla="*/ 1289051 h 1289051"/>
                <a:gd name="connsiteX4" fmla="*/ 0 w 897731"/>
                <a:gd name="connsiteY4" fmla="*/ 2382 h 1289051"/>
                <a:gd name="connsiteX0" fmla="*/ 0 w 897731"/>
                <a:gd name="connsiteY0" fmla="*/ 2382 h 1289051"/>
                <a:gd name="connsiteX1" fmla="*/ 897731 w 897731"/>
                <a:gd name="connsiteY1" fmla="*/ 0 h 1289051"/>
                <a:gd name="connsiteX2" fmla="*/ 870745 w 897731"/>
                <a:gd name="connsiteY2" fmla="*/ 427831 h 1289051"/>
                <a:gd name="connsiteX3" fmla="*/ 273050 w 897731"/>
                <a:gd name="connsiteY3" fmla="*/ 1289051 h 1289051"/>
                <a:gd name="connsiteX4" fmla="*/ 0 w 897731"/>
                <a:gd name="connsiteY4" fmla="*/ 2382 h 1289051"/>
                <a:gd name="connsiteX0" fmla="*/ 0 w 897731"/>
                <a:gd name="connsiteY0" fmla="*/ 2382 h 434976"/>
                <a:gd name="connsiteX1" fmla="*/ 897731 w 897731"/>
                <a:gd name="connsiteY1" fmla="*/ 0 h 434976"/>
                <a:gd name="connsiteX2" fmla="*/ 870745 w 897731"/>
                <a:gd name="connsiteY2" fmla="*/ 427831 h 434976"/>
                <a:gd name="connsiteX3" fmla="*/ 92075 w 897731"/>
                <a:gd name="connsiteY3" fmla="*/ 434976 h 434976"/>
                <a:gd name="connsiteX4" fmla="*/ 0 w 897731"/>
                <a:gd name="connsiteY4" fmla="*/ 2382 h 434976"/>
                <a:gd name="connsiteX0" fmla="*/ 174625 w 1072356"/>
                <a:gd name="connsiteY0" fmla="*/ 2382 h 1774826"/>
                <a:gd name="connsiteX1" fmla="*/ 1072356 w 1072356"/>
                <a:gd name="connsiteY1" fmla="*/ 0 h 1774826"/>
                <a:gd name="connsiteX2" fmla="*/ 1045370 w 1072356"/>
                <a:gd name="connsiteY2" fmla="*/ 427831 h 1774826"/>
                <a:gd name="connsiteX3" fmla="*/ 0 w 1072356"/>
                <a:gd name="connsiteY3" fmla="*/ 1774826 h 1774826"/>
                <a:gd name="connsiteX4" fmla="*/ 174625 w 1072356"/>
                <a:gd name="connsiteY4" fmla="*/ 2382 h 1774826"/>
                <a:gd name="connsiteX0" fmla="*/ 174625 w 1045370"/>
                <a:gd name="connsiteY0" fmla="*/ 0 h 1772444"/>
                <a:gd name="connsiteX1" fmla="*/ 465931 w 1045370"/>
                <a:gd name="connsiteY1" fmla="*/ 793 h 1772444"/>
                <a:gd name="connsiteX2" fmla="*/ 1045370 w 1045370"/>
                <a:gd name="connsiteY2" fmla="*/ 425449 h 1772444"/>
                <a:gd name="connsiteX3" fmla="*/ 0 w 1045370"/>
                <a:gd name="connsiteY3" fmla="*/ 1772444 h 1772444"/>
                <a:gd name="connsiteX4" fmla="*/ 174625 w 1045370"/>
                <a:gd name="connsiteY4" fmla="*/ 0 h 1772444"/>
                <a:gd name="connsiteX0" fmla="*/ 174625 w 465931"/>
                <a:gd name="connsiteY0" fmla="*/ 0 h 1772444"/>
                <a:gd name="connsiteX1" fmla="*/ 465931 w 465931"/>
                <a:gd name="connsiteY1" fmla="*/ 793 h 1772444"/>
                <a:gd name="connsiteX2" fmla="*/ 127795 w 465931"/>
                <a:gd name="connsiteY2" fmla="*/ 1768474 h 1772444"/>
                <a:gd name="connsiteX3" fmla="*/ 0 w 465931"/>
                <a:gd name="connsiteY3" fmla="*/ 1772444 h 1772444"/>
                <a:gd name="connsiteX4" fmla="*/ 174625 w 465931"/>
                <a:gd name="connsiteY4" fmla="*/ 0 h 1772444"/>
                <a:gd name="connsiteX0" fmla="*/ 174625 w 465931"/>
                <a:gd name="connsiteY0" fmla="*/ 0 h 1777999"/>
                <a:gd name="connsiteX1" fmla="*/ 465931 w 465931"/>
                <a:gd name="connsiteY1" fmla="*/ 793 h 1777999"/>
                <a:gd name="connsiteX2" fmla="*/ 124620 w 465931"/>
                <a:gd name="connsiteY2" fmla="*/ 1777999 h 1777999"/>
                <a:gd name="connsiteX3" fmla="*/ 0 w 465931"/>
                <a:gd name="connsiteY3" fmla="*/ 1772444 h 1777999"/>
                <a:gd name="connsiteX4" fmla="*/ 174625 w 465931"/>
                <a:gd name="connsiteY4" fmla="*/ 0 h 1777999"/>
                <a:gd name="connsiteX0" fmla="*/ 174625 w 465931"/>
                <a:gd name="connsiteY0" fmla="*/ 0 h 1781174"/>
                <a:gd name="connsiteX1" fmla="*/ 465931 w 465931"/>
                <a:gd name="connsiteY1" fmla="*/ 793 h 1781174"/>
                <a:gd name="connsiteX2" fmla="*/ 130970 w 465931"/>
                <a:gd name="connsiteY2" fmla="*/ 1781174 h 1781174"/>
                <a:gd name="connsiteX3" fmla="*/ 0 w 465931"/>
                <a:gd name="connsiteY3" fmla="*/ 1772444 h 1781174"/>
                <a:gd name="connsiteX4" fmla="*/ 174625 w 465931"/>
                <a:gd name="connsiteY4" fmla="*/ 0 h 1781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31" h="1781174">
                  <a:moveTo>
                    <a:pt x="174625" y="0"/>
                  </a:moveTo>
                  <a:lnTo>
                    <a:pt x="465931" y="793"/>
                  </a:lnTo>
                  <a:lnTo>
                    <a:pt x="130970" y="1781174"/>
                  </a:lnTo>
                  <a:lnTo>
                    <a:pt x="0" y="1772444"/>
                  </a:lnTo>
                  <a:lnTo>
                    <a:pt x="174625" y="0"/>
                  </a:lnTo>
                  <a:close/>
                </a:path>
              </a:pathLst>
            </a:custGeom>
            <a:solidFill>
              <a:srgbClr val="FFFF8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115">
              <a:extLst>
                <a:ext uri="{FF2B5EF4-FFF2-40B4-BE49-F238E27FC236}">
                  <a16:creationId xmlns:a16="http://schemas.microsoft.com/office/drawing/2014/main" id="{1137D2D1-990C-4A64-9FB0-03D3984E1420}"/>
                </a:ext>
              </a:extLst>
            </p:cNvPr>
            <p:cNvSpPr/>
            <p:nvPr/>
          </p:nvSpPr>
          <p:spPr>
            <a:xfrm>
              <a:off x="5725587" y="4583907"/>
              <a:ext cx="693208" cy="1203324"/>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 name="connsiteX0" fmla="*/ 0 w 815181"/>
                <a:gd name="connsiteY0" fmla="*/ 0 h 1283494"/>
                <a:gd name="connsiteX1" fmla="*/ 815181 w 815181"/>
                <a:gd name="connsiteY1" fmla="*/ 793 h 1283494"/>
                <a:gd name="connsiteX2" fmla="*/ 537370 w 815181"/>
                <a:gd name="connsiteY2" fmla="*/ 1279524 h 1283494"/>
                <a:gd name="connsiteX3" fmla="*/ 463550 w 815181"/>
                <a:gd name="connsiteY3" fmla="*/ 1283494 h 1283494"/>
                <a:gd name="connsiteX4" fmla="*/ 0 w 815181"/>
                <a:gd name="connsiteY4" fmla="*/ 0 h 1283494"/>
                <a:gd name="connsiteX0" fmla="*/ 0 w 815181"/>
                <a:gd name="connsiteY0" fmla="*/ 0 h 1285874"/>
                <a:gd name="connsiteX1" fmla="*/ 815181 w 815181"/>
                <a:gd name="connsiteY1" fmla="*/ 793 h 1285874"/>
                <a:gd name="connsiteX2" fmla="*/ 699295 w 815181"/>
                <a:gd name="connsiteY2" fmla="*/ 1285874 h 1285874"/>
                <a:gd name="connsiteX3" fmla="*/ 463550 w 815181"/>
                <a:gd name="connsiteY3" fmla="*/ 1283494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73050 w 815181"/>
                <a:gd name="connsiteY3" fmla="*/ 1280319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82575 w 815181"/>
                <a:gd name="connsiteY3" fmla="*/ 1280319 h 1285874"/>
                <a:gd name="connsiteX4" fmla="*/ 0 w 815181"/>
                <a:gd name="connsiteY4" fmla="*/ 0 h 1285874"/>
                <a:gd name="connsiteX0" fmla="*/ 0 w 815181"/>
                <a:gd name="connsiteY0" fmla="*/ 0 h 1286669"/>
                <a:gd name="connsiteX1" fmla="*/ 815181 w 815181"/>
                <a:gd name="connsiteY1" fmla="*/ 793 h 1286669"/>
                <a:gd name="connsiteX2" fmla="*/ 699295 w 815181"/>
                <a:gd name="connsiteY2" fmla="*/ 1285874 h 1286669"/>
                <a:gd name="connsiteX3" fmla="*/ 273050 w 815181"/>
                <a:gd name="connsiteY3" fmla="*/ 1286669 h 1286669"/>
                <a:gd name="connsiteX4" fmla="*/ 0 w 815181"/>
                <a:gd name="connsiteY4" fmla="*/ 0 h 1286669"/>
                <a:gd name="connsiteX0" fmla="*/ 0 w 897731"/>
                <a:gd name="connsiteY0" fmla="*/ 2382 h 1289051"/>
                <a:gd name="connsiteX1" fmla="*/ 897731 w 897731"/>
                <a:gd name="connsiteY1" fmla="*/ 0 h 1289051"/>
                <a:gd name="connsiteX2" fmla="*/ 699295 w 897731"/>
                <a:gd name="connsiteY2" fmla="*/ 1288256 h 1289051"/>
                <a:gd name="connsiteX3" fmla="*/ 273050 w 897731"/>
                <a:gd name="connsiteY3" fmla="*/ 1289051 h 1289051"/>
                <a:gd name="connsiteX4" fmla="*/ 0 w 897731"/>
                <a:gd name="connsiteY4" fmla="*/ 2382 h 1289051"/>
                <a:gd name="connsiteX0" fmla="*/ 0 w 897731"/>
                <a:gd name="connsiteY0" fmla="*/ 2382 h 1289051"/>
                <a:gd name="connsiteX1" fmla="*/ 897731 w 897731"/>
                <a:gd name="connsiteY1" fmla="*/ 0 h 1289051"/>
                <a:gd name="connsiteX2" fmla="*/ 870745 w 897731"/>
                <a:gd name="connsiteY2" fmla="*/ 427831 h 1289051"/>
                <a:gd name="connsiteX3" fmla="*/ 273050 w 897731"/>
                <a:gd name="connsiteY3" fmla="*/ 1289051 h 1289051"/>
                <a:gd name="connsiteX4" fmla="*/ 0 w 897731"/>
                <a:gd name="connsiteY4" fmla="*/ 2382 h 1289051"/>
                <a:gd name="connsiteX0" fmla="*/ 0 w 897731"/>
                <a:gd name="connsiteY0" fmla="*/ 2382 h 434976"/>
                <a:gd name="connsiteX1" fmla="*/ 897731 w 897731"/>
                <a:gd name="connsiteY1" fmla="*/ 0 h 434976"/>
                <a:gd name="connsiteX2" fmla="*/ 870745 w 897731"/>
                <a:gd name="connsiteY2" fmla="*/ 427831 h 434976"/>
                <a:gd name="connsiteX3" fmla="*/ 92075 w 897731"/>
                <a:gd name="connsiteY3" fmla="*/ 434976 h 434976"/>
                <a:gd name="connsiteX4" fmla="*/ 0 w 897731"/>
                <a:gd name="connsiteY4" fmla="*/ 2382 h 434976"/>
                <a:gd name="connsiteX0" fmla="*/ 174625 w 1072356"/>
                <a:gd name="connsiteY0" fmla="*/ 2382 h 1774826"/>
                <a:gd name="connsiteX1" fmla="*/ 1072356 w 1072356"/>
                <a:gd name="connsiteY1" fmla="*/ 0 h 1774826"/>
                <a:gd name="connsiteX2" fmla="*/ 1045370 w 1072356"/>
                <a:gd name="connsiteY2" fmla="*/ 427831 h 1774826"/>
                <a:gd name="connsiteX3" fmla="*/ 0 w 1072356"/>
                <a:gd name="connsiteY3" fmla="*/ 1774826 h 1774826"/>
                <a:gd name="connsiteX4" fmla="*/ 174625 w 1072356"/>
                <a:gd name="connsiteY4" fmla="*/ 2382 h 1774826"/>
                <a:gd name="connsiteX0" fmla="*/ 174625 w 1045370"/>
                <a:gd name="connsiteY0" fmla="*/ 0 h 1772444"/>
                <a:gd name="connsiteX1" fmla="*/ 465931 w 1045370"/>
                <a:gd name="connsiteY1" fmla="*/ 793 h 1772444"/>
                <a:gd name="connsiteX2" fmla="*/ 1045370 w 1045370"/>
                <a:gd name="connsiteY2" fmla="*/ 425449 h 1772444"/>
                <a:gd name="connsiteX3" fmla="*/ 0 w 1045370"/>
                <a:gd name="connsiteY3" fmla="*/ 1772444 h 1772444"/>
                <a:gd name="connsiteX4" fmla="*/ 174625 w 1045370"/>
                <a:gd name="connsiteY4" fmla="*/ 0 h 1772444"/>
                <a:gd name="connsiteX0" fmla="*/ 174625 w 465931"/>
                <a:gd name="connsiteY0" fmla="*/ 0 h 1772444"/>
                <a:gd name="connsiteX1" fmla="*/ 465931 w 465931"/>
                <a:gd name="connsiteY1" fmla="*/ 793 h 1772444"/>
                <a:gd name="connsiteX2" fmla="*/ 127795 w 465931"/>
                <a:gd name="connsiteY2" fmla="*/ 1768474 h 1772444"/>
                <a:gd name="connsiteX3" fmla="*/ 0 w 465931"/>
                <a:gd name="connsiteY3" fmla="*/ 1772444 h 1772444"/>
                <a:gd name="connsiteX4" fmla="*/ 174625 w 465931"/>
                <a:gd name="connsiteY4" fmla="*/ 0 h 1772444"/>
                <a:gd name="connsiteX0" fmla="*/ 174625 w 465931"/>
                <a:gd name="connsiteY0" fmla="*/ 0 h 1777999"/>
                <a:gd name="connsiteX1" fmla="*/ 465931 w 465931"/>
                <a:gd name="connsiteY1" fmla="*/ 793 h 1777999"/>
                <a:gd name="connsiteX2" fmla="*/ 124620 w 465931"/>
                <a:gd name="connsiteY2" fmla="*/ 1777999 h 1777999"/>
                <a:gd name="connsiteX3" fmla="*/ 0 w 465931"/>
                <a:gd name="connsiteY3" fmla="*/ 1772444 h 1777999"/>
                <a:gd name="connsiteX4" fmla="*/ 174625 w 465931"/>
                <a:gd name="connsiteY4" fmla="*/ 0 h 1777999"/>
                <a:gd name="connsiteX0" fmla="*/ 174625 w 465931"/>
                <a:gd name="connsiteY0" fmla="*/ 0 h 1781174"/>
                <a:gd name="connsiteX1" fmla="*/ 465931 w 465931"/>
                <a:gd name="connsiteY1" fmla="*/ 793 h 1781174"/>
                <a:gd name="connsiteX2" fmla="*/ 130970 w 465931"/>
                <a:gd name="connsiteY2" fmla="*/ 1781174 h 1781174"/>
                <a:gd name="connsiteX3" fmla="*/ 0 w 465931"/>
                <a:gd name="connsiteY3" fmla="*/ 1772444 h 1781174"/>
                <a:gd name="connsiteX4" fmla="*/ 174625 w 465931"/>
                <a:gd name="connsiteY4" fmla="*/ 0 h 1781174"/>
                <a:gd name="connsiteX0" fmla="*/ 174625 w 694531"/>
                <a:gd name="connsiteY0" fmla="*/ 0 h 1781174"/>
                <a:gd name="connsiteX1" fmla="*/ 694531 w 694531"/>
                <a:gd name="connsiteY1" fmla="*/ 793 h 1781174"/>
                <a:gd name="connsiteX2" fmla="*/ 130970 w 694531"/>
                <a:gd name="connsiteY2" fmla="*/ 1781174 h 1781174"/>
                <a:gd name="connsiteX3" fmla="*/ 0 w 694531"/>
                <a:gd name="connsiteY3" fmla="*/ 1772444 h 1781174"/>
                <a:gd name="connsiteX4" fmla="*/ 174625 w 694531"/>
                <a:gd name="connsiteY4" fmla="*/ 0 h 1781174"/>
                <a:gd name="connsiteX0" fmla="*/ 174625 w 694531"/>
                <a:gd name="connsiteY0" fmla="*/ 0 h 1772444"/>
                <a:gd name="connsiteX1" fmla="*/ 694531 w 694531"/>
                <a:gd name="connsiteY1" fmla="*/ 793 h 1772444"/>
                <a:gd name="connsiteX2" fmla="*/ 473870 w 694531"/>
                <a:gd name="connsiteY2" fmla="*/ 1203324 h 1772444"/>
                <a:gd name="connsiteX3" fmla="*/ 0 w 694531"/>
                <a:gd name="connsiteY3" fmla="*/ 1772444 h 1772444"/>
                <a:gd name="connsiteX4" fmla="*/ 174625 w 694531"/>
                <a:gd name="connsiteY4" fmla="*/ 0 h 1772444"/>
                <a:gd name="connsiteX0" fmla="*/ 0 w 519906"/>
                <a:gd name="connsiteY0" fmla="*/ 0 h 1203324"/>
                <a:gd name="connsiteX1" fmla="*/ 519906 w 519906"/>
                <a:gd name="connsiteY1" fmla="*/ 793 h 1203324"/>
                <a:gd name="connsiteX2" fmla="*/ 299245 w 519906"/>
                <a:gd name="connsiteY2" fmla="*/ 1203324 h 1203324"/>
                <a:gd name="connsiteX3" fmla="*/ 190500 w 519906"/>
                <a:gd name="connsiteY3" fmla="*/ 119141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12725 w 519906"/>
                <a:gd name="connsiteY3" fmla="*/ 1200944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54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381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8600 w 519906"/>
                <a:gd name="connsiteY3" fmla="*/ 1194594 h 1203324"/>
                <a:gd name="connsiteX4" fmla="*/ 0 w 519906"/>
                <a:gd name="connsiteY4" fmla="*/ 0 h 120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906" h="1203324">
                  <a:moveTo>
                    <a:pt x="0" y="0"/>
                  </a:moveTo>
                  <a:lnTo>
                    <a:pt x="519906" y="793"/>
                  </a:lnTo>
                  <a:lnTo>
                    <a:pt x="299245" y="1203324"/>
                  </a:lnTo>
                  <a:lnTo>
                    <a:pt x="228600" y="1194594"/>
                  </a:lnTo>
                  <a:lnTo>
                    <a:pt x="0" y="0"/>
                  </a:lnTo>
                  <a:close/>
                </a:path>
              </a:pathLst>
            </a:custGeom>
            <a:solidFill>
              <a:srgbClr val="FFFF8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116">
              <a:extLst>
                <a:ext uri="{FF2B5EF4-FFF2-40B4-BE49-F238E27FC236}">
                  <a16:creationId xmlns:a16="http://schemas.microsoft.com/office/drawing/2014/main" id="{56DC7BD8-E4C5-4E89-8F50-5B5D6CAF51E8}"/>
                </a:ext>
              </a:extLst>
            </p:cNvPr>
            <p:cNvSpPr/>
            <p:nvPr/>
          </p:nvSpPr>
          <p:spPr>
            <a:xfrm>
              <a:off x="6119287" y="4583908"/>
              <a:ext cx="1091141" cy="1204119"/>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 name="connsiteX0" fmla="*/ 0 w 815181"/>
                <a:gd name="connsiteY0" fmla="*/ 0 h 1283494"/>
                <a:gd name="connsiteX1" fmla="*/ 815181 w 815181"/>
                <a:gd name="connsiteY1" fmla="*/ 793 h 1283494"/>
                <a:gd name="connsiteX2" fmla="*/ 537370 w 815181"/>
                <a:gd name="connsiteY2" fmla="*/ 1279524 h 1283494"/>
                <a:gd name="connsiteX3" fmla="*/ 463550 w 815181"/>
                <a:gd name="connsiteY3" fmla="*/ 1283494 h 1283494"/>
                <a:gd name="connsiteX4" fmla="*/ 0 w 815181"/>
                <a:gd name="connsiteY4" fmla="*/ 0 h 1283494"/>
                <a:gd name="connsiteX0" fmla="*/ 0 w 815181"/>
                <a:gd name="connsiteY0" fmla="*/ 0 h 1285874"/>
                <a:gd name="connsiteX1" fmla="*/ 815181 w 815181"/>
                <a:gd name="connsiteY1" fmla="*/ 793 h 1285874"/>
                <a:gd name="connsiteX2" fmla="*/ 699295 w 815181"/>
                <a:gd name="connsiteY2" fmla="*/ 1285874 h 1285874"/>
                <a:gd name="connsiteX3" fmla="*/ 463550 w 815181"/>
                <a:gd name="connsiteY3" fmla="*/ 1283494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73050 w 815181"/>
                <a:gd name="connsiteY3" fmla="*/ 1280319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82575 w 815181"/>
                <a:gd name="connsiteY3" fmla="*/ 1280319 h 1285874"/>
                <a:gd name="connsiteX4" fmla="*/ 0 w 815181"/>
                <a:gd name="connsiteY4" fmla="*/ 0 h 1285874"/>
                <a:gd name="connsiteX0" fmla="*/ 0 w 815181"/>
                <a:gd name="connsiteY0" fmla="*/ 0 h 1286669"/>
                <a:gd name="connsiteX1" fmla="*/ 815181 w 815181"/>
                <a:gd name="connsiteY1" fmla="*/ 793 h 1286669"/>
                <a:gd name="connsiteX2" fmla="*/ 699295 w 815181"/>
                <a:gd name="connsiteY2" fmla="*/ 1285874 h 1286669"/>
                <a:gd name="connsiteX3" fmla="*/ 273050 w 815181"/>
                <a:gd name="connsiteY3" fmla="*/ 1286669 h 1286669"/>
                <a:gd name="connsiteX4" fmla="*/ 0 w 815181"/>
                <a:gd name="connsiteY4" fmla="*/ 0 h 1286669"/>
                <a:gd name="connsiteX0" fmla="*/ 0 w 897731"/>
                <a:gd name="connsiteY0" fmla="*/ 2382 h 1289051"/>
                <a:gd name="connsiteX1" fmla="*/ 897731 w 897731"/>
                <a:gd name="connsiteY1" fmla="*/ 0 h 1289051"/>
                <a:gd name="connsiteX2" fmla="*/ 699295 w 897731"/>
                <a:gd name="connsiteY2" fmla="*/ 1288256 h 1289051"/>
                <a:gd name="connsiteX3" fmla="*/ 273050 w 897731"/>
                <a:gd name="connsiteY3" fmla="*/ 1289051 h 1289051"/>
                <a:gd name="connsiteX4" fmla="*/ 0 w 897731"/>
                <a:gd name="connsiteY4" fmla="*/ 2382 h 1289051"/>
                <a:gd name="connsiteX0" fmla="*/ 0 w 897731"/>
                <a:gd name="connsiteY0" fmla="*/ 2382 h 1289051"/>
                <a:gd name="connsiteX1" fmla="*/ 897731 w 897731"/>
                <a:gd name="connsiteY1" fmla="*/ 0 h 1289051"/>
                <a:gd name="connsiteX2" fmla="*/ 870745 w 897731"/>
                <a:gd name="connsiteY2" fmla="*/ 427831 h 1289051"/>
                <a:gd name="connsiteX3" fmla="*/ 273050 w 897731"/>
                <a:gd name="connsiteY3" fmla="*/ 1289051 h 1289051"/>
                <a:gd name="connsiteX4" fmla="*/ 0 w 897731"/>
                <a:gd name="connsiteY4" fmla="*/ 2382 h 1289051"/>
                <a:gd name="connsiteX0" fmla="*/ 0 w 897731"/>
                <a:gd name="connsiteY0" fmla="*/ 2382 h 434976"/>
                <a:gd name="connsiteX1" fmla="*/ 897731 w 897731"/>
                <a:gd name="connsiteY1" fmla="*/ 0 h 434976"/>
                <a:gd name="connsiteX2" fmla="*/ 870745 w 897731"/>
                <a:gd name="connsiteY2" fmla="*/ 427831 h 434976"/>
                <a:gd name="connsiteX3" fmla="*/ 92075 w 897731"/>
                <a:gd name="connsiteY3" fmla="*/ 434976 h 434976"/>
                <a:gd name="connsiteX4" fmla="*/ 0 w 897731"/>
                <a:gd name="connsiteY4" fmla="*/ 2382 h 434976"/>
                <a:gd name="connsiteX0" fmla="*/ 174625 w 1072356"/>
                <a:gd name="connsiteY0" fmla="*/ 2382 h 1774826"/>
                <a:gd name="connsiteX1" fmla="*/ 1072356 w 1072356"/>
                <a:gd name="connsiteY1" fmla="*/ 0 h 1774826"/>
                <a:gd name="connsiteX2" fmla="*/ 1045370 w 1072356"/>
                <a:gd name="connsiteY2" fmla="*/ 427831 h 1774826"/>
                <a:gd name="connsiteX3" fmla="*/ 0 w 1072356"/>
                <a:gd name="connsiteY3" fmla="*/ 1774826 h 1774826"/>
                <a:gd name="connsiteX4" fmla="*/ 174625 w 1072356"/>
                <a:gd name="connsiteY4" fmla="*/ 2382 h 1774826"/>
                <a:gd name="connsiteX0" fmla="*/ 174625 w 1045370"/>
                <a:gd name="connsiteY0" fmla="*/ 0 h 1772444"/>
                <a:gd name="connsiteX1" fmla="*/ 465931 w 1045370"/>
                <a:gd name="connsiteY1" fmla="*/ 793 h 1772444"/>
                <a:gd name="connsiteX2" fmla="*/ 1045370 w 1045370"/>
                <a:gd name="connsiteY2" fmla="*/ 425449 h 1772444"/>
                <a:gd name="connsiteX3" fmla="*/ 0 w 1045370"/>
                <a:gd name="connsiteY3" fmla="*/ 1772444 h 1772444"/>
                <a:gd name="connsiteX4" fmla="*/ 174625 w 1045370"/>
                <a:gd name="connsiteY4" fmla="*/ 0 h 1772444"/>
                <a:gd name="connsiteX0" fmla="*/ 174625 w 465931"/>
                <a:gd name="connsiteY0" fmla="*/ 0 h 1772444"/>
                <a:gd name="connsiteX1" fmla="*/ 465931 w 465931"/>
                <a:gd name="connsiteY1" fmla="*/ 793 h 1772444"/>
                <a:gd name="connsiteX2" fmla="*/ 127795 w 465931"/>
                <a:gd name="connsiteY2" fmla="*/ 1768474 h 1772444"/>
                <a:gd name="connsiteX3" fmla="*/ 0 w 465931"/>
                <a:gd name="connsiteY3" fmla="*/ 1772444 h 1772444"/>
                <a:gd name="connsiteX4" fmla="*/ 174625 w 465931"/>
                <a:gd name="connsiteY4" fmla="*/ 0 h 1772444"/>
                <a:gd name="connsiteX0" fmla="*/ 174625 w 465931"/>
                <a:gd name="connsiteY0" fmla="*/ 0 h 1777999"/>
                <a:gd name="connsiteX1" fmla="*/ 465931 w 465931"/>
                <a:gd name="connsiteY1" fmla="*/ 793 h 1777999"/>
                <a:gd name="connsiteX2" fmla="*/ 124620 w 465931"/>
                <a:gd name="connsiteY2" fmla="*/ 1777999 h 1777999"/>
                <a:gd name="connsiteX3" fmla="*/ 0 w 465931"/>
                <a:gd name="connsiteY3" fmla="*/ 1772444 h 1777999"/>
                <a:gd name="connsiteX4" fmla="*/ 174625 w 465931"/>
                <a:gd name="connsiteY4" fmla="*/ 0 h 1777999"/>
                <a:gd name="connsiteX0" fmla="*/ 174625 w 465931"/>
                <a:gd name="connsiteY0" fmla="*/ 0 h 1781174"/>
                <a:gd name="connsiteX1" fmla="*/ 465931 w 465931"/>
                <a:gd name="connsiteY1" fmla="*/ 793 h 1781174"/>
                <a:gd name="connsiteX2" fmla="*/ 130970 w 465931"/>
                <a:gd name="connsiteY2" fmla="*/ 1781174 h 1781174"/>
                <a:gd name="connsiteX3" fmla="*/ 0 w 465931"/>
                <a:gd name="connsiteY3" fmla="*/ 1772444 h 1781174"/>
                <a:gd name="connsiteX4" fmla="*/ 174625 w 465931"/>
                <a:gd name="connsiteY4" fmla="*/ 0 h 1781174"/>
                <a:gd name="connsiteX0" fmla="*/ 174625 w 694531"/>
                <a:gd name="connsiteY0" fmla="*/ 0 h 1781174"/>
                <a:gd name="connsiteX1" fmla="*/ 694531 w 694531"/>
                <a:gd name="connsiteY1" fmla="*/ 793 h 1781174"/>
                <a:gd name="connsiteX2" fmla="*/ 130970 w 694531"/>
                <a:gd name="connsiteY2" fmla="*/ 1781174 h 1781174"/>
                <a:gd name="connsiteX3" fmla="*/ 0 w 694531"/>
                <a:gd name="connsiteY3" fmla="*/ 1772444 h 1781174"/>
                <a:gd name="connsiteX4" fmla="*/ 174625 w 694531"/>
                <a:gd name="connsiteY4" fmla="*/ 0 h 1781174"/>
                <a:gd name="connsiteX0" fmla="*/ 174625 w 694531"/>
                <a:gd name="connsiteY0" fmla="*/ 0 h 1772444"/>
                <a:gd name="connsiteX1" fmla="*/ 694531 w 694531"/>
                <a:gd name="connsiteY1" fmla="*/ 793 h 1772444"/>
                <a:gd name="connsiteX2" fmla="*/ 473870 w 694531"/>
                <a:gd name="connsiteY2" fmla="*/ 1203324 h 1772444"/>
                <a:gd name="connsiteX3" fmla="*/ 0 w 694531"/>
                <a:gd name="connsiteY3" fmla="*/ 1772444 h 1772444"/>
                <a:gd name="connsiteX4" fmla="*/ 174625 w 694531"/>
                <a:gd name="connsiteY4" fmla="*/ 0 h 1772444"/>
                <a:gd name="connsiteX0" fmla="*/ 0 w 519906"/>
                <a:gd name="connsiteY0" fmla="*/ 0 h 1203324"/>
                <a:gd name="connsiteX1" fmla="*/ 519906 w 519906"/>
                <a:gd name="connsiteY1" fmla="*/ 793 h 1203324"/>
                <a:gd name="connsiteX2" fmla="*/ 299245 w 519906"/>
                <a:gd name="connsiteY2" fmla="*/ 1203324 h 1203324"/>
                <a:gd name="connsiteX3" fmla="*/ 190500 w 519906"/>
                <a:gd name="connsiteY3" fmla="*/ 119141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12725 w 519906"/>
                <a:gd name="connsiteY3" fmla="*/ 1200944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54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381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8600 w 519906"/>
                <a:gd name="connsiteY3" fmla="*/ 1194594 h 1203324"/>
                <a:gd name="connsiteX4" fmla="*/ 0 w 519906"/>
                <a:gd name="connsiteY4" fmla="*/ 0 h 1203324"/>
                <a:gd name="connsiteX0" fmla="*/ 0 w 592931"/>
                <a:gd name="connsiteY0" fmla="*/ 0 h 1203324"/>
                <a:gd name="connsiteX1" fmla="*/ 592931 w 592931"/>
                <a:gd name="connsiteY1" fmla="*/ 793 h 1203324"/>
                <a:gd name="connsiteX2" fmla="*/ 299245 w 592931"/>
                <a:gd name="connsiteY2" fmla="*/ 1203324 h 1203324"/>
                <a:gd name="connsiteX3" fmla="*/ 228600 w 592931"/>
                <a:gd name="connsiteY3" fmla="*/ 1194594 h 1203324"/>
                <a:gd name="connsiteX4" fmla="*/ 0 w 592931"/>
                <a:gd name="connsiteY4" fmla="*/ 0 h 1203324"/>
                <a:gd name="connsiteX0" fmla="*/ 225425 w 818356"/>
                <a:gd name="connsiteY0" fmla="*/ 0 h 1204119"/>
                <a:gd name="connsiteX1" fmla="*/ 818356 w 818356"/>
                <a:gd name="connsiteY1" fmla="*/ 793 h 1204119"/>
                <a:gd name="connsiteX2" fmla="*/ 524670 w 818356"/>
                <a:gd name="connsiteY2" fmla="*/ 1203324 h 1204119"/>
                <a:gd name="connsiteX3" fmla="*/ 0 w 818356"/>
                <a:gd name="connsiteY3" fmla="*/ 1204119 h 1204119"/>
                <a:gd name="connsiteX4" fmla="*/ 225425 w 818356"/>
                <a:gd name="connsiteY4" fmla="*/ 0 h 1204119"/>
                <a:gd name="connsiteX0" fmla="*/ 225425 w 818356"/>
                <a:gd name="connsiteY0" fmla="*/ 0 h 1204119"/>
                <a:gd name="connsiteX1" fmla="*/ 818356 w 818356"/>
                <a:gd name="connsiteY1" fmla="*/ 793 h 1204119"/>
                <a:gd name="connsiteX2" fmla="*/ 108745 w 818356"/>
                <a:gd name="connsiteY2" fmla="*/ 1200149 h 1204119"/>
                <a:gd name="connsiteX3" fmla="*/ 0 w 818356"/>
                <a:gd name="connsiteY3" fmla="*/ 1204119 h 1204119"/>
                <a:gd name="connsiteX4" fmla="*/ 225425 w 818356"/>
                <a:gd name="connsiteY4" fmla="*/ 0 h 120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356" h="1204119">
                  <a:moveTo>
                    <a:pt x="225425" y="0"/>
                  </a:moveTo>
                  <a:lnTo>
                    <a:pt x="818356" y="793"/>
                  </a:lnTo>
                  <a:lnTo>
                    <a:pt x="108745" y="1200149"/>
                  </a:lnTo>
                  <a:lnTo>
                    <a:pt x="0" y="1204119"/>
                  </a:lnTo>
                  <a:lnTo>
                    <a:pt x="225425" y="0"/>
                  </a:lnTo>
                  <a:close/>
                </a:path>
              </a:pathLst>
            </a:custGeom>
            <a:solidFill>
              <a:srgbClr val="FFD85D"/>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117">
              <a:extLst>
                <a:ext uri="{FF2B5EF4-FFF2-40B4-BE49-F238E27FC236}">
                  <a16:creationId xmlns:a16="http://schemas.microsoft.com/office/drawing/2014/main" id="{5ED3F01B-B07B-40D6-932F-E43B77D6651B}"/>
                </a:ext>
              </a:extLst>
            </p:cNvPr>
            <p:cNvSpPr/>
            <p:nvPr/>
          </p:nvSpPr>
          <p:spPr>
            <a:xfrm>
              <a:off x="6258988" y="4583907"/>
              <a:ext cx="1611841" cy="1203324"/>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 name="connsiteX0" fmla="*/ 0 w 815181"/>
                <a:gd name="connsiteY0" fmla="*/ 0 h 1283494"/>
                <a:gd name="connsiteX1" fmla="*/ 815181 w 815181"/>
                <a:gd name="connsiteY1" fmla="*/ 793 h 1283494"/>
                <a:gd name="connsiteX2" fmla="*/ 537370 w 815181"/>
                <a:gd name="connsiteY2" fmla="*/ 1279524 h 1283494"/>
                <a:gd name="connsiteX3" fmla="*/ 463550 w 815181"/>
                <a:gd name="connsiteY3" fmla="*/ 1283494 h 1283494"/>
                <a:gd name="connsiteX4" fmla="*/ 0 w 815181"/>
                <a:gd name="connsiteY4" fmla="*/ 0 h 1283494"/>
                <a:gd name="connsiteX0" fmla="*/ 0 w 815181"/>
                <a:gd name="connsiteY0" fmla="*/ 0 h 1285874"/>
                <a:gd name="connsiteX1" fmla="*/ 815181 w 815181"/>
                <a:gd name="connsiteY1" fmla="*/ 793 h 1285874"/>
                <a:gd name="connsiteX2" fmla="*/ 699295 w 815181"/>
                <a:gd name="connsiteY2" fmla="*/ 1285874 h 1285874"/>
                <a:gd name="connsiteX3" fmla="*/ 463550 w 815181"/>
                <a:gd name="connsiteY3" fmla="*/ 1283494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73050 w 815181"/>
                <a:gd name="connsiteY3" fmla="*/ 1280319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82575 w 815181"/>
                <a:gd name="connsiteY3" fmla="*/ 1280319 h 1285874"/>
                <a:gd name="connsiteX4" fmla="*/ 0 w 815181"/>
                <a:gd name="connsiteY4" fmla="*/ 0 h 1285874"/>
                <a:gd name="connsiteX0" fmla="*/ 0 w 815181"/>
                <a:gd name="connsiteY0" fmla="*/ 0 h 1286669"/>
                <a:gd name="connsiteX1" fmla="*/ 815181 w 815181"/>
                <a:gd name="connsiteY1" fmla="*/ 793 h 1286669"/>
                <a:gd name="connsiteX2" fmla="*/ 699295 w 815181"/>
                <a:gd name="connsiteY2" fmla="*/ 1285874 h 1286669"/>
                <a:gd name="connsiteX3" fmla="*/ 273050 w 815181"/>
                <a:gd name="connsiteY3" fmla="*/ 1286669 h 1286669"/>
                <a:gd name="connsiteX4" fmla="*/ 0 w 815181"/>
                <a:gd name="connsiteY4" fmla="*/ 0 h 1286669"/>
                <a:gd name="connsiteX0" fmla="*/ 0 w 897731"/>
                <a:gd name="connsiteY0" fmla="*/ 2382 h 1289051"/>
                <a:gd name="connsiteX1" fmla="*/ 897731 w 897731"/>
                <a:gd name="connsiteY1" fmla="*/ 0 h 1289051"/>
                <a:gd name="connsiteX2" fmla="*/ 699295 w 897731"/>
                <a:gd name="connsiteY2" fmla="*/ 1288256 h 1289051"/>
                <a:gd name="connsiteX3" fmla="*/ 273050 w 897731"/>
                <a:gd name="connsiteY3" fmla="*/ 1289051 h 1289051"/>
                <a:gd name="connsiteX4" fmla="*/ 0 w 897731"/>
                <a:gd name="connsiteY4" fmla="*/ 2382 h 1289051"/>
                <a:gd name="connsiteX0" fmla="*/ 0 w 897731"/>
                <a:gd name="connsiteY0" fmla="*/ 2382 h 1289051"/>
                <a:gd name="connsiteX1" fmla="*/ 897731 w 897731"/>
                <a:gd name="connsiteY1" fmla="*/ 0 h 1289051"/>
                <a:gd name="connsiteX2" fmla="*/ 870745 w 897731"/>
                <a:gd name="connsiteY2" fmla="*/ 427831 h 1289051"/>
                <a:gd name="connsiteX3" fmla="*/ 273050 w 897731"/>
                <a:gd name="connsiteY3" fmla="*/ 1289051 h 1289051"/>
                <a:gd name="connsiteX4" fmla="*/ 0 w 897731"/>
                <a:gd name="connsiteY4" fmla="*/ 2382 h 1289051"/>
                <a:gd name="connsiteX0" fmla="*/ 0 w 897731"/>
                <a:gd name="connsiteY0" fmla="*/ 2382 h 434976"/>
                <a:gd name="connsiteX1" fmla="*/ 897731 w 897731"/>
                <a:gd name="connsiteY1" fmla="*/ 0 h 434976"/>
                <a:gd name="connsiteX2" fmla="*/ 870745 w 897731"/>
                <a:gd name="connsiteY2" fmla="*/ 427831 h 434976"/>
                <a:gd name="connsiteX3" fmla="*/ 92075 w 897731"/>
                <a:gd name="connsiteY3" fmla="*/ 434976 h 434976"/>
                <a:gd name="connsiteX4" fmla="*/ 0 w 897731"/>
                <a:gd name="connsiteY4" fmla="*/ 2382 h 434976"/>
                <a:gd name="connsiteX0" fmla="*/ 174625 w 1072356"/>
                <a:gd name="connsiteY0" fmla="*/ 2382 h 1774826"/>
                <a:gd name="connsiteX1" fmla="*/ 1072356 w 1072356"/>
                <a:gd name="connsiteY1" fmla="*/ 0 h 1774826"/>
                <a:gd name="connsiteX2" fmla="*/ 1045370 w 1072356"/>
                <a:gd name="connsiteY2" fmla="*/ 427831 h 1774826"/>
                <a:gd name="connsiteX3" fmla="*/ 0 w 1072356"/>
                <a:gd name="connsiteY3" fmla="*/ 1774826 h 1774826"/>
                <a:gd name="connsiteX4" fmla="*/ 174625 w 1072356"/>
                <a:gd name="connsiteY4" fmla="*/ 2382 h 1774826"/>
                <a:gd name="connsiteX0" fmla="*/ 174625 w 1045370"/>
                <a:gd name="connsiteY0" fmla="*/ 0 h 1772444"/>
                <a:gd name="connsiteX1" fmla="*/ 465931 w 1045370"/>
                <a:gd name="connsiteY1" fmla="*/ 793 h 1772444"/>
                <a:gd name="connsiteX2" fmla="*/ 1045370 w 1045370"/>
                <a:gd name="connsiteY2" fmla="*/ 425449 h 1772444"/>
                <a:gd name="connsiteX3" fmla="*/ 0 w 1045370"/>
                <a:gd name="connsiteY3" fmla="*/ 1772444 h 1772444"/>
                <a:gd name="connsiteX4" fmla="*/ 174625 w 1045370"/>
                <a:gd name="connsiteY4" fmla="*/ 0 h 1772444"/>
                <a:gd name="connsiteX0" fmla="*/ 174625 w 465931"/>
                <a:gd name="connsiteY0" fmla="*/ 0 h 1772444"/>
                <a:gd name="connsiteX1" fmla="*/ 465931 w 465931"/>
                <a:gd name="connsiteY1" fmla="*/ 793 h 1772444"/>
                <a:gd name="connsiteX2" fmla="*/ 127795 w 465931"/>
                <a:gd name="connsiteY2" fmla="*/ 1768474 h 1772444"/>
                <a:gd name="connsiteX3" fmla="*/ 0 w 465931"/>
                <a:gd name="connsiteY3" fmla="*/ 1772444 h 1772444"/>
                <a:gd name="connsiteX4" fmla="*/ 174625 w 465931"/>
                <a:gd name="connsiteY4" fmla="*/ 0 h 1772444"/>
                <a:gd name="connsiteX0" fmla="*/ 174625 w 465931"/>
                <a:gd name="connsiteY0" fmla="*/ 0 h 1777999"/>
                <a:gd name="connsiteX1" fmla="*/ 465931 w 465931"/>
                <a:gd name="connsiteY1" fmla="*/ 793 h 1777999"/>
                <a:gd name="connsiteX2" fmla="*/ 124620 w 465931"/>
                <a:gd name="connsiteY2" fmla="*/ 1777999 h 1777999"/>
                <a:gd name="connsiteX3" fmla="*/ 0 w 465931"/>
                <a:gd name="connsiteY3" fmla="*/ 1772444 h 1777999"/>
                <a:gd name="connsiteX4" fmla="*/ 174625 w 465931"/>
                <a:gd name="connsiteY4" fmla="*/ 0 h 1777999"/>
                <a:gd name="connsiteX0" fmla="*/ 174625 w 465931"/>
                <a:gd name="connsiteY0" fmla="*/ 0 h 1781174"/>
                <a:gd name="connsiteX1" fmla="*/ 465931 w 465931"/>
                <a:gd name="connsiteY1" fmla="*/ 793 h 1781174"/>
                <a:gd name="connsiteX2" fmla="*/ 130970 w 465931"/>
                <a:gd name="connsiteY2" fmla="*/ 1781174 h 1781174"/>
                <a:gd name="connsiteX3" fmla="*/ 0 w 465931"/>
                <a:gd name="connsiteY3" fmla="*/ 1772444 h 1781174"/>
                <a:gd name="connsiteX4" fmla="*/ 174625 w 465931"/>
                <a:gd name="connsiteY4" fmla="*/ 0 h 1781174"/>
                <a:gd name="connsiteX0" fmla="*/ 174625 w 694531"/>
                <a:gd name="connsiteY0" fmla="*/ 0 h 1781174"/>
                <a:gd name="connsiteX1" fmla="*/ 694531 w 694531"/>
                <a:gd name="connsiteY1" fmla="*/ 793 h 1781174"/>
                <a:gd name="connsiteX2" fmla="*/ 130970 w 694531"/>
                <a:gd name="connsiteY2" fmla="*/ 1781174 h 1781174"/>
                <a:gd name="connsiteX3" fmla="*/ 0 w 694531"/>
                <a:gd name="connsiteY3" fmla="*/ 1772444 h 1781174"/>
                <a:gd name="connsiteX4" fmla="*/ 174625 w 694531"/>
                <a:gd name="connsiteY4" fmla="*/ 0 h 1781174"/>
                <a:gd name="connsiteX0" fmla="*/ 174625 w 694531"/>
                <a:gd name="connsiteY0" fmla="*/ 0 h 1772444"/>
                <a:gd name="connsiteX1" fmla="*/ 694531 w 694531"/>
                <a:gd name="connsiteY1" fmla="*/ 793 h 1772444"/>
                <a:gd name="connsiteX2" fmla="*/ 473870 w 694531"/>
                <a:gd name="connsiteY2" fmla="*/ 1203324 h 1772444"/>
                <a:gd name="connsiteX3" fmla="*/ 0 w 694531"/>
                <a:gd name="connsiteY3" fmla="*/ 1772444 h 1772444"/>
                <a:gd name="connsiteX4" fmla="*/ 174625 w 694531"/>
                <a:gd name="connsiteY4" fmla="*/ 0 h 1772444"/>
                <a:gd name="connsiteX0" fmla="*/ 0 w 519906"/>
                <a:gd name="connsiteY0" fmla="*/ 0 h 1203324"/>
                <a:gd name="connsiteX1" fmla="*/ 519906 w 519906"/>
                <a:gd name="connsiteY1" fmla="*/ 793 h 1203324"/>
                <a:gd name="connsiteX2" fmla="*/ 299245 w 519906"/>
                <a:gd name="connsiteY2" fmla="*/ 1203324 h 1203324"/>
                <a:gd name="connsiteX3" fmla="*/ 190500 w 519906"/>
                <a:gd name="connsiteY3" fmla="*/ 119141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12725 w 519906"/>
                <a:gd name="connsiteY3" fmla="*/ 1200944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54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381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8600 w 519906"/>
                <a:gd name="connsiteY3" fmla="*/ 1194594 h 1203324"/>
                <a:gd name="connsiteX4" fmla="*/ 0 w 519906"/>
                <a:gd name="connsiteY4" fmla="*/ 0 h 1203324"/>
                <a:gd name="connsiteX0" fmla="*/ 0 w 592931"/>
                <a:gd name="connsiteY0" fmla="*/ 0 h 1203324"/>
                <a:gd name="connsiteX1" fmla="*/ 592931 w 592931"/>
                <a:gd name="connsiteY1" fmla="*/ 793 h 1203324"/>
                <a:gd name="connsiteX2" fmla="*/ 299245 w 592931"/>
                <a:gd name="connsiteY2" fmla="*/ 1203324 h 1203324"/>
                <a:gd name="connsiteX3" fmla="*/ 228600 w 592931"/>
                <a:gd name="connsiteY3" fmla="*/ 1194594 h 1203324"/>
                <a:gd name="connsiteX4" fmla="*/ 0 w 592931"/>
                <a:gd name="connsiteY4" fmla="*/ 0 h 1203324"/>
                <a:gd name="connsiteX0" fmla="*/ 225425 w 818356"/>
                <a:gd name="connsiteY0" fmla="*/ 0 h 1204119"/>
                <a:gd name="connsiteX1" fmla="*/ 818356 w 818356"/>
                <a:gd name="connsiteY1" fmla="*/ 793 h 1204119"/>
                <a:gd name="connsiteX2" fmla="*/ 524670 w 818356"/>
                <a:gd name="connsiteY2" fmla="*/ 1203324 h 1204119"/>
                <a:gd name="connsiteX3" fmla="*/ 0 w 818356"/>
                <a:gd name="connsiteY3" fmla="*/ 1204119 h 1204119"/>
                <a:gd name="connsiteX4" fmla="*/ 225425 w 818356"/>
                <a:gd name="connsiteY4" fmla="*/ 0 h 1204119"/>
                <a:gd name="connsiteX0" fmla="*/ 225425 w 818356"/>
                <a:gd name="connsiteY0" fmla="*/ 0 h 1204119"/>
                <a:gd name="connsiteX1" fmla="*/ 818356 w 818356"/>
                <a:gd name="connsiteY1" fmla="*/ 793 h 1204119"/>
                <a:gd name="connsiteX2" fmla="*/ 108745 w 818356"/>
                <a:gd name="connsiteY2" fmla="*/ 1200149 h 1204119"/>
                <a:gd name="connsiteX3" fmla="*/ 0 w 818356"/>
                <a:gd name="connsiteY3" fmla="*/ 1204119 h 1204119"/>
                <a:gd name="connsiteX4" fmla="*/ 225425 w 818356"/>
                <a:gd name="connsiteY4" fmla="*/ 0 h 1204119"/>
                <a:gd name="connsiteX0" fmla="*/ 708025 w 1300956"/>
                <a:gd name="connsiteY0" fmla="*/ 0 h 1200944"/>
                <a:gd name="connsiteX1" fmla="*/ 1300956 w 1300956"/>
                <a:gd name="connsiteY1" fmla="*/ 793 h 1200944"/>
                <a:gd name="connsiteX2" fmla="*/ 591345 w 1300956"/>
                <a:gd name="connsiteY2" fmla="*/ 1200149 h 1200944"/>
                <a:gd name="connsiteX3" fmla="*/ 0 w 1300956"/>
                <a:gd name="connsiteY3" fmla="*/ 1200944 h 1200944"/>
                <a:gd name="connsiteX4" fmla="*/ 708025 w 1300956"/>
                <a:gd name="connsiteY4" fmla="*/ 0 h 1200944"/>
                <a:gd name="connsiteX0" fmla="*/ 708025 w 1300956"/>
                <a:gd name="connsiteY0" fmla="*/ 0 h 1203324"/>
                <a:gd name="connsiteX1" fmla="*/ 1300956 w 1300956"/>
                <a:gd name="connsiteY1" fmla="*/ 793 h 1203324"/>
                <a:gd name="connsiteX2" fmla="*/ 51595 w 1300956"/>
                <a:gd name="connsiteY2" fmla="*/ 1203324 h 1203324"/>
                <a:gd name="connsiteX3" fmla="*/ 0 w 1300956"/>
                <a:gd name="connsiteY3" fmla="*/ 1200944 h 1203324"/>
                <a:gd name="connsiteX4" fmla="*/ 708025 w 1300956"/>
                <a:gd name="connsiteY4" fmla="*/ 0 h 1203324"/>
                <a:gd name="connsiteX0" fmla="*/ 708025 w 1193006"/>
                <a:gd name="connsiteY0" fmla="*/ 0 h 1203324"/>
                <a:gd name="connsiteX1" fmla="*/ 1193006 w 1193006"/>
                <a:gd name="connsiteY1" fmla="*/ 16668 h 1203324"/>
                <a:gd name="connsiteX2" fmla="*/ 51595 w 1193006"/>
                <a:gd name="connsiteY2" fmla="*/ 1203324 h 1203324"/>
                <a:gd name="connsiteX3" fmla="*/ 0 w 1193006"/>
                <a:gd name="connsiteY3" fmla="*/ 1200944 h 1203324"/>
                <a:gd name="connsiteX4" fmla="*/ 708025 w 1193006"/>
                <a:gd name="connsiteY4" fmla="*/ 0 h 1203324"/>
                <a:gd name="connsiteX0" fmla="*/ 708025 w 1208881"/>
                <a:gd name="connsiteY0" fmla="*/ 0 h 1203324"/>
                <a:gd name="connsiteX1" fmla="*/ 1208881 w 1208881"/>
                <a:gd name="connsiteY1" fmla="*/ 7143 h 1203324"/>
                <a:gd name="connsiteX2" fmla="*/ 51595 w 1208881"/>
                <a:gd name="connsiteY2" fmla="*/ 1203324 h 1203324"/>
                <a:gd name="connsiteX3" fmla="*/ 0 w 1208881"/>
                <a:gd name="connsiteY3" fmla="*/ 1200944 h 1203324"/>
                <a:gd name="connsiteX4" fmla="*/ 708025 w 1208881"/>
                <a:gd name="connsiteY4" fmla="*/ 0 h 120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881" h="1203324">
                  <a:moveTo>
                    <a:pt x="708025" y="0"/>
                  </a:moveTo>
                  <a:lnTo>
                    <a:pt x="1208881" y="7143"/>
                  </a:lnTo>
                  <a:lnTo>
                    <a:pt x="51595" y="1203324"/>
                  </a:lnTo>
                  <a:lnTo>
                    <a:pt x="0" y="1200944"/>
                  </a:lnTo>
                  <a:lnTo>
                    <a:pt x="708025" y="0"/>
                  </a:lnTo>
                  <a:close/>
                </a:path>
              </a:pathLst>
            </a:custGeom>
            <a:solidFill>
              <a:srgbClr val="C0E39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118">
              <a:extLst>
                <a:ext uri="{FF2B5EF4-FFF2-40B4-BE49-F238E27FC236}">
                  <a16:creationId xmlns:a16="http://schemas.microsoft.com/office/drawing/2014/main" id="{A963DF5D-0C6A-4A07-87CE-092C71EC4E06}"/>
                </a:ext>
              </a:extLst>
            </p:cNvPr>
            <p:cNvSpPr/>
            <p:nvPr/>
          </p:nvSpPr>
          <p:spPr>
            <a:xfrm>
              <a:off x="5723044" y="4585970"/>
              <a:ext cx="2166619" cy="1208722"/>
            </a:xfrm>
            <a:custGeom>
              <a:avLst/>
              <a:gdLst>
                <a:gd name="connsiteX0" fmla="*/ 0 w 1539240"/>
                <a:gd name="connsiteY0" fmla="*/ 0 h 1211580"/>
                <a:gd name="connsiteX1" fmla="*/ 1539240 w 1539240"/>
                <a:gd name="connsiteY1" fmla="*/ 22860 h 1211580"/>
                <a:gd name="connsiteX2" fmla="*/ 441960 w 1539240"/>
                <a:gd name="connsiteY2" fmla="*/ 1203960 h 1211580"/>
                <a:gd name="connsiteX3" fmla="*/ 213360 w 1539240"/>
                <a:gd name="connsiteY3" fmla="*/ 1211580 h 1211580"/>
                <a:gd name="connsiteX4" fmla="*/ 0 w 1539240"/>
                <a:gd name="connsiteY4" fmla="*/ 0 h 1211580"/>
                <a:gd name="connsiteX0" fmla="*/ 0 w 1539240"/>
                <a:gd name="connsiteY0" fmla="*/ 0 h 1211580"/>
                <a:gd name="connsiteX1" fmla="*/ 1539240 w 1539240"/>
                <a:gd name="connsiteY1" fmla="*/ 22860 h 1211580"/>
                <a:gd name="connsiteX2" fmla="*/ 464820 w 1539240"/>
                <a:gd name="connsiteY2" fmla="*/ 1203960 h 1211580"/>
                <a:gd name="connsiteX3" fmla="*/ 213360 w 1539240"/>
                <a:gd name="connsiteY3" fmla="*/ 1211580 h 1211580"/>
                <a:gd name="connsiteX4" fmla="*/ 0 w 1539240"/>
                <a:gd name="connsiteY4" fmla="*/ 0 h 1211580"/>
                <a:gd name="connsiteX0" fmla="*/ 0 w 1539240"/>
                <a:gd name="connsiteY0" fmla="*/ 0 h 1217930"/>
                <a:gd name="connsiteX1" fmla="*/ 1539240 w 1539240"/>
                <a:gd name="connsiteY1" fmla="*/ 22860 h 1217930"/>
                <a:gd name="connsiteX2" fmla="*/ 464820 w 1539240"/>
                <a:gd name="connsiteY2" fmla="*/ 1203960 h 1217930"/>
                <a:gd name="connsiteX3" fmla="*/ 194310 w 1539240"/>
                <a:gd name="connsiteY3" fmla="*/ 1217930 h 1217930"/>
                <a:gd name="connsiteX4" fmla="*/ 0 w 1539240"/>
                <a:gd name="connsiteY4" fmla="*/ 0 h 1217930"/>
                <a:gd name="connsiteX0" fmla="*/ 0 w 1539240"/>
                <a:gd name="connsiteY0" fmla="*/ 0 h 1217930"/>
                <a:gd name="connsiteX1" fmla="*/ 1539240 w 1539240"/>
                <a:gd name="connsiteY1" fmla="*/ 22860 h 1217930"/>
                <a:gd name="connsiteX2" fmla="*/ 436245 w 1539240"/>
                <a:gd name="connsiteY2" fmla="*/ 1208722 h 1217930"/>
                <a:gd name="connsiteX3" fmla="*/ 194310 w 1539240"/>
                <a:gd name="connsiteY3" fmla="*/ 1217930 h 1217930"/>
                <a:gd name="connsiteX4" fmla="*/ 0 w 1539240"/>
                <a:gd name="connsiteY4" fmla="*/ 0 h 1217930"/>
                <a:gd name="connsiteX0" fmla="*/ 0 w 1539240"/>
                <a:gd name="connsiteY0" fmla="*/ 0 h 1217930"/>
                <a:gd name="connsiteX1" fmla="*/ 1539240 w 1539240"/>
                <a:gd name="connsiteY1" fmla="*/ 22860 h 1217930"/>
                <a:gd name="connsiteX2" fmla="*/ 436245 w 1539240"/>
                <a:gd name="connsiteY2" fmla="*/ 1208722 h 1217930"/>
                <a:gd name="connsiteX3" fmla="*/ 222885 w 1539240"/>
                <a:gd name="connsiteY3" fmla="*/ 1217930 h 1217930"/>
                <a:gd name="connsiteX4" fmla="*/ 0 w 1539240"/>
                <a:gd name="connsiteY4" fmla="*/ 0 h 1217930"/>
                <a:gd name="connsiteX0" fmla="*/ 0 w 1539240"/>
                <a:gd name="connsiteY0" fmla="*/ 0 h 1208722"/>
                <a:gd name="connsiteX1" fmla="*/ 1539240 w 1539240"/>
                <a:gd name="connsiteY1" fmla="*/ 22860 h 1208722"/>
                <a:gd name="connsiteX2" fmla="*/ 436245 w 1539240"/>
                <a:gd name="connsiteY2" fmla="*/ 1208722 h 1208722"/>
                <a:gd name="connsiteX3" fmla="*/ 208598 w 1539240"/>
                <a:gd name="connsiteY3" fmla="*/ 1208405 h 1208722"/>
                <a:gd name="connsiteX4" fmla="*/ 0 w 1539240"/>
                <a:gd name="connsiteY4" fmla="*/ 0 h 1208722"/>
                <a:gd name="connsiteX0" fmla="*/ 0 w 1558290"/>
                <a:gd name="connsiteY0" fmla="*/ 0 h 1199197"/>
                <a:gd name="connsiteX1" fmla="*/ 1558290 w 1558290"/>
                <a:gd name="connsiteY1" fmla="*/ 13335 h 1199197"/>
                <a:gd name="connsiteX2" fmla="*/ 455295 w 1558290"/>
                <a:gd name="connsiteY2" fmla="*/ 1199197 h 1199197"/>
                <a:gd name="connsiteX3" fmla="*/ 227648 w 1558290"/>
                <a:gd name="connsiteY3" fmla="*/ 1198880 h 1199197"/>
                <a:gd name="connsiteX4" fmla="*/ 0 w 1558290"/>
                <a:gd name="connsiteY4" fmla="*/ 0 h 1199197"/>
                <a:gd name="connsiteX0" fmla="*/ 0 w 1563052"/>
                <a:gd name="connsiteY0" fmla="*/ 0 h 1208722"/>
                <a:gd name="connsiteX1" fmla="*/ 1563052 w 1563052"/>
                <a:gd name="connsiteY1" fmla="*/ 22860 h 1208722"/>
                <a:gd name="connsiteX2" fmla="*/ 460057 w 1563052"/>
                <a:gd name="connsiteY2" fmla="*/ 1208722 h 1208722"/>
                <a:gd name="connsiteX3" fmla="*/ 232410 w 1563052"/>
                <a:gd name="connsiteY3" fmla="*/ 1208405 h 1208722"/>
                <a:gd name="connsiteX4" fmla="*/ 0 w 1563052"/>
                <a:gd name="connsiteY4" fmla="*/ 0 h 1208722"/>
                <a:gd name="connsiteX0" fmla="*/ 0 w 1605914"/>
                <a:gd name="connsiteY0" fmla="*/ 0 h 1208722"/>
                <a:gd name="connsiteX1" fmla="*/ 1605914 w 1605914"/>
                <a:gd name="connsiteY1" fmla="*/ 18098 h 1208722"/>
                <a:gd name="connsiteX2" fmla="*/ 460057 w 1605914"/>
                <a:gd name="connsiteY2" fmla="*/ 1208722 h 1208722"/>
                <a:gd name="connsiteX3" fmla="*/ 232410 w 1605914"/>
                <a:gd name="connsiteY3" fmla="*/ 1208405 h 1208722"/>
                <a:gd name="connsiteX4" fmla="*/ 0 w 1605914"/>
                <a:gd name="connsiteY4" fmla="*/ 0 h 1208722"/>
                <a:gd name="connsiteX0" fmla="*/ 0 w 1624964"/>
                <a:gd name="connsiteY0" fmla="*/ 0 h 1208722"/>
                <a:gd name="connsiteX1" fmla="*/ 1624964 w 1624964"/>
                <a:gd name="connsiteY1" fmla="*/ 8573 h 1208722"/>
                <a:gd name="connsiteX2" fmla="*/ 460057 w 1624964"/>
                <a:gd name="connsiteY2" fmla="*/ 1208722 h 1208722"/>
                <a:gd name="connsiteX3" fmla="*/ 232410 w 1624964"/>
                <a:gd name="connsiteY3" fmla="*/ 1208405 h 1208722"/>
                <a:gd name="connsiteX4" fmla="*/ 0 w 1624964"/>
                <a:gd name="connsiteY4" fmla="*/ 0 h 1208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964" h="1208722">
                  <a:moveTo>
                    <a:pt x="0" y="0"/>
                  </a:moveTo>
                  <a:lnTo>
                    <a:pt x="1624964" y="8573"/>
                  </a:lnTo>
                  <a:lnTo>
                    <a:pt x="460057" y="1208722"/>
                  </a:lnTo>
                  <a:lnTo>
                    <a:pt x="232410" y="1208405"/>
                  </a:lnTo>
                  <a:lnTo>
                    <a:pt x="0" y="0"/>
                  </a:lnTo>
                  <a:close/>
                </a:path>
              </a:pathLst>
            </a:custGeom>
            <a:noFill/>
            <a:ln w="12700">
              <a:solidFill>
                <a:srgbClr val="005DAA">
                  <a:alpha val="45882"/>
                </a:srgb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8F2E995-7223-4F80-8643-852F5A1AFA99}"/>
                </a:ext>
              </a:extLst>
            </p:cNvPr>
            <p:cNvSpPr/>
            <p:nvPr/>
          </p:nvSpPr>
          <p:spPr>
            <a:xfrm>
              <a:off x="6144827" y="4878760"/>
              <a:ext cx="878767"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Engineer</a:t>
              </a:r>
            </a:p>
          </p:txBody>
        </p:sp>
        <p:sp>
          <p:nvSpPr>
            <p:cNvPr id="134" name="Freeform 120">
              <a:extLst>
                <a:ext uri="{FF2B5EF4-FFF2-40B4-BE49-F238E27FC236}">
                  <a16:creationId xmlns:a16="http://schemas.microsoft.com/office/drawing/2014/main" id="{C67EE32C-38C3-4984-B02B-532277004CAA}"/>
                </a:ext>
              </a:extLst>
            </p:cNvPr>
            <p:cNvSpPr/>
            <p:nvPr/>
          </p:nvSpPr>
          <p:spPr>
            <a:xfrm>
              <a:off x="6441020" y="2736058"/>
              <a:ext cx="1734608" cy="1772444"/>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 name="connsiteX0" fmla="*/ 0 w 815181"/>
                <a:gd name="connsiteY0" fmla="*/ 0 h 1283494"/>
                <a:gd name="connsiteX1" fmla="*/ 815181 w 815181"/>
                <a:gd name="connsiteY1" fmla="*/ 793 h 1283494"/>
                <a:gd name="connsiteX2" fmla="*/ 537370 w 815181"/>
                <a:gd name="connsiteY2" fmla="*/ 1279524 h 1283494"/>
                <a:gd name="connsiteX3" fmla="*/ 463550 w 815181"/>
                <a:gd name="connsiteY3" fmla="*/ 1283494 h 1283494"/>
                <a:gd name="connsiteX4" fmla="*/ 0 w 815181"/>
                <a:gd name="connsiteY4" fmla="*/ 0 h 1283494"/>
                <a:gd name="connsiteX0" fmla="*/ 0 w 815181"/>
                <a:gd name="connsiteY0" fmla="*/ 0 h 1285874"/>
                <a:gd name="connsiteX1" fmla="*/ 815181 w 815181"/>
                <a:gd name="connsiteY1" fmla="*/ 793 h 1285874"/>
                <a:gd name="connsiteX2" fmla="*/ 699295 w 815181"/>
                <a:gd name="connsiteY2" fmla="*/ 1285874 h 1285874"/>
                <a:gd name="connsiteX3" fmla="*/ 463550 w 815181"/>
                <a:gd name="connsiteY3" fmla="*/ 1283494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73050 w 815181"/>
                <a:gd name="connsiteY3" fmla="*/ 1280319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82575 w 815181"/>
                <a:gd name="connsiteY3" fmla="*/ 1280319 h 1285874"/>
                <a:gd name="connsiteX4" fmla="*/ 0 w 815181"/>
                <a:gd name="connsiteY4" fmla="*/ 0 h 1285874"/>
                <a:gd name="connsiteX0" fmla="*/ 0 w 815181"/>
                <a:gd name="connsiteY0" fmla="*/ 0 h 1286669"/>
                <a:gd name="connsiteX1" fmla="*/ 815181 w 815181"/>
                <a:gd name="connsiteY1" fmla="*/ 793 h 1286669"/>
                <a:gd name="connsiteX2" fmla="*/ 699295 w 815181"/>
                <a:gd name="connsiteY2" fmla="*/ 1285874 h 1286669"/>
                <a:gd name="connsiteX3" fmla="*/ 273050 w 815181"/>
                <a:gd name="connsiteY3" fmla="*/ 1286669 h 1286669"/>
                <a:gd name="connsiteX4" fmla="*/ 0 w 815181"/>
                <a:gd name="connsiteY4" fmla="*/ 0 h 1286669"/>
                <a:gd name="connsiteX0" fmla="*/ 0 w 897731"/>
                <a:gd name="connsiteY0" fmla="*/ 2382 h 1289051"/>
                <a:gd name="connsiteX1" fmla="*/ 897731 w 897731"/>
                <a:gd name="connsiteY1" fmla="*/ 0 h 1289051"/>
                <a:gd name="connsiteX2" fmla="*/ 699295 w 897731"/>
                <a:gd name="connsiteY2" fmla="*/ 1288256 h 1289051"/>
                <a:gd name="connsiteX3" fmla="*/ 273050 w 897731"/>
                <a:gd name="connsiteY3" fmla="*/ 1289051 h 1289051"/>
                <a:gd name="connsiteX4" fmla="*/ 0 w 897731"/>
                <a:gd name="connsiteY4" fmla="*/ 2382 h 1289051"/>
                <a:gd name="connsiteX0" fmla="*/ 0 w 897731"/>
                <a:gd name="connsiteY0" fmla="*/ 2382 h 1289051"/>
                <a:gd name="connsiteX1" fmla="*/ 897731 w 897731"/>
                <a:gd name="connsiteY1" fmla="*/ 0 h 1289051"/>
                <a:gd name="connsiteX2" fmla="*/ 870745 w 897731"/>
                <a:gd name="connsiteY2" fmla="*/ 427831 h 1289051"/>
                <a:gd name="connsiteX3" fmla="*/ 273050 w 897731"/>
                <a:gd name="connsiteY3" fmla="*/ 1289051 h 1289051"/>
                <a:gd name="connsiteX4" fmla="*/ 0 w 897731"/>
                <a:gd name="connsiteY4" fmla="*/ 2382 h 1289051"/>
                <a:gd name="connsiteX0" fmla="*/ 0 w 897731"/>
                <a:gd name="connsiteY0" fmla="*/ 2382 h 434976"/>
                <a:gd name="connsiteX1" fmla="*/ 897731 w 897731"/>
                <a:gd name="connsiteY1" fmla="*/ 0 h 434976"/>
                <a:gd name="connsiteX2" fmla="*/ 870745 w 897731"/>
                <a:gd name="connsiteY2" fmla="*/ 427831 h 434976"/>
                <a:gd name="connsiteX3" fmla="*/ 92075 w 897731"/>
                <a:gd name="connsiteY3" fmla="*/ 434976 h 434976"/>
                <a:gd name="connsiteX4" fmla="*/ 0 w 897731"/>
                <a:gd name="connsiteY4" fmla="*/ 2382 h 434976"/>
                <a:gd name="connsiteX0" fmla="*/ 174625 w 1072356"/>
                <a:gd name="connsiteY0" fmla="*/ 2382 h 1774826"/>
                <a:gd name="connsiteX1" fmla="*/ 1072356 w 1072356"/>
                <a:gd name="connsiteY1" fmla="*/ 0 h 1774826"/>
                <a:gd name="connsiteX2" fmla="*/ 1045370 w 1072356"/>
                <a:gd name="connsiteY2" fmla="*/ 427831 h 1774826"/>
                <a:gd name="connsiteX3" fmla="*/ 0 w 1072356"/>
                <a:gd name="connsiteY3" fmla="*/ 1774826 h 1774826"/>
                <a:gd name="connsiteX4" fmla="*/ 174625 w 1072356"/>
                <a:gd name="connsiteY4" fmla="*/ 2382 h 1774826"/>
                <a:gd name="connsiteX0" fmla="*/ 174625 w 1045370"/>
                <a:gd name="connsiteY0" fmla="*/ 0 h 1772444"/>
                <a:gd name="connsiteX1" fmla="*/ 465931 w 1045370"/>
                <a:gd name="connsiteY1" fmla="*/ 793 h 1772444"/>
                <a:gd name="connsiteX2" fmla="*/ 1045370 w 1045370"/>
                <a:gd name="connsiteY2" fmla="*/ 425449 h 1772444"/>
                <a:gd name="connsiteX3" fmla="*/ 0 w 1045370"/>
                <a:gd name="connsiteY3" fmla="*/ 1772444 h 1772444"/>
                <a:gd name="connsiteX4" fmla="*/ 174625 w 1045370"/>
                <a:gd name="connsiteY4" fmla="*/ 0 h 1772444"/>
                <a:gd name="connsiteX0" fmla="*/ 174625 w 465931"/>
                <a:gd name="connsiteY0" fmla="*/ 0 h 1772444"/>
                <a:gd name="connsiteX1" fmla="*/ 465931 w 465931"/>
                <a:gd name="connsiteY1" fmla="*/ 793 h 1772444"/>
                <a:gd name="connsiteX2" fmla="*/ 127795 w 465931"/>
                <a:gd name="connsiteY2" fmla="*/ 1768474 h 1772444"/>
                <a:gd name="connsiteX3" fmla="*/ 0 w 465931"/>
                <a:gd name="connsiteY3" fmla="*/ 1772444 h 1772444"/>
                <a:gd name="connsiteX4" fmla="*/ 174625 w 465931"/>
                <a:gd name="connsiteY4" fmla="*/ 0 h 1772444"/>
                <a:gd name="connsiteX0" fmla="*/ 174625 w 465931"/>
                <a:gd name="connsiteY0" fmla="*/ 0 h 1777999"/>
                <a:gd name="connsiteX1" fmla="*/ 465931 w 465931"/>
                <a:gd name="connsiteY1" fmla="*/ 793 h 1777999"/>
                <a:gd name="connsiteX2" fmla="*/ 124620 w 465931"/>
                <a:gd name="connsiteY2" fmla="*/ 1777999 h 1777999"/>
                <a:gd name="connsiteX3" fmla="*/ 0 w 465931"/>
                <a:gd name="connsiteY3" fmla="*/ 1772444 h 1777999"/>
                <a:gd name="connsiteX4" fmla="*/ 174625 w 465931"/>
                <a:gd name="connsiteY4" fmla="*/ 0 h 1777999"/>
                <a:gd name="connsiteX0" fmla="*/ 174625 w 465931"/>
                <a:gd name="connsiteY0" fmla="*/ 0 h 1781174"/>
                <a:gd name="connsiteX1" fmla="*/ 465931 w 465931"/>
                <a:gd name="connsiteY1" fmla="*/ 793 h 1781174"/>
                <a:gd name="connsiteX2" fmla="*/ 130970 w 465931"/>
                <a:gd name="connsiteY2" fmla="*/ 1781174 h 1781174"/>
                <a:gd name="connsiteX3" fmla="*/ 0 w 465931"/>
                <a:gd name="connsiteY3" fmla="*/ 1772444 h 1781174"/>
                <a:gd name="connsiteX4" fmla="*/ 174625 w 465931"/>
                <a:gd name="connsiteY4" fmla="*/ 0 h 1781174"/>
                <a:gd name="connsiteX0" fmla="*/ 174625 w 694531"/>
                <a:gd name="connsiteY0" fmla="*/ 0 h 1781174"/>
                <a:gd name="connsiteX1" fmla="*/ 694531 w 694531"/>
                <a:gd name="connsiteY1" fmla="*/ 793 h 1781174"/>
                <a:gd name="connsiteX2" fmla="*/ 130970 w 694531"/>
                <a:gd name="connsiteY2" fmla="*/ 1781174 h 1781174"/>
                <a:gd name="connsiteX3" fmla="*/ 0 w 694531"/>
                <a:gd name="connsiteY3" fmla="*/ 1772444 h 1781174"/>
                <a:gd name="connsiteX4" fmla="*/ 174625 w 694531"/>
                <a:gd name="connsiteY4" fmla="*/ 0 h 1781174"/>
                <a:gd name="connsiteX0" fmla="*/ 174625 w 694531"/>
                <a:gd name="connsiteY0" fmla="*/ 0 h 1772444"/>
                <a:gd name="connsiteX1" fmla="*/ 694531 w 694531"/>
                <a:gd name="connsiteY1" fmla="*/ 793 h 1772444"/>
                <a:gd name="connsiteX2" fmla="*/ 473870 w 694531"/>
                <a:gd name="connsiteY2" fmla="*/ 1203324 h 1772444"/>
                <a:gd name="connsiteX3" fmla="*/ 0 w 694531"/>
                <a:gd name="connsiteY3" fmla="*/ 1772444 h 1772444"/>
                <a:gd name="connsiteX4" fmla="*/ 174625 w 694531"/>
                <a:gd name="connsiteY4" fmla="*/ 0 h 1772444"/>
                <a:gd name="connsiteX0" fmla="*/ 0 w 519906"/>
                <a:gd name="connsiteY0" fmla="*/ 0 h 1203324"/>
                <a:gd name="connsiteX1" fmla="*/ 519906 w 519906"/>
                <a:gd name="connsiteY1" fmla="*/ 793 h 1203324"/>
                <a:gd name="connsiteX2" fmla="*/ 299245 w 519906"/>
                <a:gd name="connsiteY2" fmla="*/ 1203324 h 1203324"/>
                <a:gd name="connsiteX3" fmla="*/ 190500 w 519906"/>
                <a:gd name="connsiteY3" fmla="*/ 119141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12725 w 519906"/>
                <a:gd name="connsiteY3" fmla="*/ 1200944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54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381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8600 w 519906"/>
                <a:gd name="connsiteY3" fmla="*/ 1194594 h 1203324"/>
                <a:gd name="connsiteX4" fmla="*/ 0 w 519906"/>
                <a:gd name="connsiteY4" fmla="*/ 0 h 1203324"/>
                <a:gd name="connsiteX0" fmla="*/ 0 w 592931"/>
                <a:gd name="connsiteY0" fmla="*/ 0 h 1203324"/>
                <a:gd name="connsiteX1" fmla="*/ 592931 w 592931"/>
                <a:gd name="connsiteY1" fmla="*/ 793 h 1203324"/>
                <a:gd name="connsiteX2" fmla="*/ 299245 w 592931"/>
                <a:gd name="connsiteY2" fmla="*/ 1203324 h 1203324"/>
                <a:gd name="connsiteX3" fmla="*/ 228600 w 592931"/>
                <a:gd name="connsiteY3" fmla="*/ 1194594 h 1203324"/>
                <a:gd name="connsiteX4" fmla="*/ 0 w 592931"/>
                <a:gd name="connsiteY4" fmla="*/ 0 h 1203324"/>
                <a:gd name="connsiteX0" fmla="*/ 225425 w 818356"/>
                <a:gd name="connsiteY0" fmla="*/ 0 h 1204119"/>
                <a:gd name="connsiteX1" fmla="*/ 818356 w 818356"/>
                <a:gd name="connsiteY1" fmla="*/ 793 h 1204119"/>
                <a:gd name="connsiteX2" fmla="*/ 524670 w 818356"/>
                <a:gd name="connsiteY2" fmla="*/ 1203324 h 1204119"/>
                <a:gd name="connsiteX3" fmla="*/ 0 w 818356"/>
                <a:gd name="connsiteY3" fmla="*/ 1204119 h 1204119"/>
                <a:gd name="connsiteX4" fmla="*/ 225425 w 818356"/>
                <a:gd name="connsiteY4" fmla="*/ 0 h 1204119"/>
                <a:gd name="connsiteX0" fmla="*/ 225425 w 818356"/>
                <a:gd name="connsiteY0" fmla="*/ 0 h 1204119"/>
                <a:gd name="connsiteX1" fmla="*/ 818356 w 818356"/>
                <a:gd name="connsiteY1" fmla="*/ 793 h 1204119"/>
                <a:gd name="connsiteX2" fmla="*/ 108745 w 818356"/>
                <a:gd name="connsiteY2" fmla="*/ 1200149 h 1204119"/>
                <a:gd name="connsiteX3" fmla="*/ 0 w 818356"/>
                <a:gd name="connsiteY3" fmla="*/ 1204119 h 1204119"/>
                <a:gd name="connsiteX4" fmla="*/ 225425 w 818356"/>
                <a:gd name="connsiteY4" fmla="*/ 0 h 1204119"/>
                <a:gd name="connsiteX0" fmla="*/ 225425 w 1205706"/>
                <a:gd name="connsiteY0" fmla="*/ 0 h 1204119"/>
                <a:gd name="connsiteX1" fmla="*/ 1205706 w 1205706"/>
                <a:gd name="connsiteY1" fmla="*/ 3968 h 1204119"/>
                <a:gd name="connsiteX2" fmla="*/ 108745 w 1205706"/>
                <a:gd name="connsiteY2" fmla="*/ 1200149 h 1204119"/>
                <a:gd name="connsiteX3" fmla="*/ 0 w 1205706"/>
                <a:gd name="connsiteY3" fmla="*/ 1204119 h 1204119"/>
                <a:gd name="connsiteX4" fmla="*/ 225425 w 1205706"/>
                <a:gd name="connsiteY4" fmla="*/ 0 h 1204119"/>
                <a:gd name="connsiteX0" fmla="*/ 320675 w 1300956"/>
                <a:gd name="connsiteY0" fmla="*/ 0 h 1772444"/>
                <a:gd name="connsiteX1" fmla="*/ 1300956 w 1300956"/>
                <a:gd name="connsiteY1" fmla="*/ 3968 h 1772444"/>
                <a:gd name="connsiteX2" fmla="*/ 203995 w 1300956"/>
                <a:gd name="connsiteY2" fmla="*/ 1200149 h 1772444"/>
                <a:gd name="connsiteX3" fmla="*/ 0 w 1300956"/>
                <a:gd name="connsiteY3" fmla="*/ 1772444 h 1772444"/>
                <a:gd name="connsiteX4" fmla="*/ 320675 w 1300956"/>
                <a:gd name="connsiteY4" fmla="*/ 0 h 1772444"/>
                <a:gd name="connsiteX0" fmla="*/ 320675 w 1300956"/>
                <a:gd name="connsiteY0" fmla="*/ 0 h 1772444"/>
                <a:gd name="connsiteX1" fmla="*/ 1300956 w 1300956"/>
                <a:gd name="connsiteY1" fmla="*/ 3968 h 1772444"/>
                <a:gd name="connsiteX2" fmla="*/ 423070 w 1300956"/>
                <a:gd name="connsiteY2" fmla="*/ 1771649 h 1772444"/>
                <a:gd name="connsiteX3" fmla="*/ 0 w 1300956"/>
                <a:gd name="connsiteY3" fmla="*/ 1772444 h 1772444"/>
                <a:gd name="connsiteX4" fmla="*/ 320675 w 1300956"/>
                <a:gd name="connsiteY4" fmla="*/ 0 h 1772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956" h="1772444">
                  <a:moveTo>
                    <a:pt x="320675" y="0"/>
                  </a:moveTo>
                  <a:lnTo>
                    <a:pt x="1300956" y="3968"/>
                  </a:lnTo>
                  <a:lnTo>
                    <a:pt x="423070" y="1771649"/>
                  </a:lnTo>
                  <a:lnTo>
                    <a:pt x="0" y="1772444"/>
                  </a:lnTo>
                  <a:lnTo>
                    <a:pt x="320675" y="0"/>
                  </a:lnTo>
                  <a:close/>
                </a:path>
              </a:pathLst>
            </a:custGeom>
            <a:solidFill>
              <a:srgbClr val="FFD85D"/>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F9D8A792-60C4-4B7C-92F0-2D675944A7E2}"/>
                </a:ext>
              </a:extLst>
            </p:cNvPr>
            <p:cNvSpPr/>
            <p:nvPr/>
          </p:nvSpPr>
          <p:spPr>
            <a:xfrm>
              <a:off x="6139251" y="3346308"/>
              <a:ext cx="1525124"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Technical Generalist</a:t>
              </a:r>
            </a:p>
          </p:txBody>
        </p:sp>
        <p:sp>
          <p:nvSpPr>
            <p:cNvPr id="136" name="Freeform 122">
              <a:extLst>
                <a:ext uri="{FF2B5EF4-FFF2-40B4-BE49-F238E27FC236}">
                  <a16:creationId xmlns:a16="http://schemas.microsoft.com/office/drawing/2014/main" id="{B5D6844C-1BC4-445F-AC04-EB375E378E26}"/>
                </a:ext>
              </a:extLst>
            </p:cNvPr>
            <p:cNvSpPr/>
            <p:nvPr/>
          </p:nvSpPr>
          <p:spPr>
            <a:xfrm>
              <a:off x="6259084" y="2726952"/>
              <a:ext cx="1929229" cy="1782854"/>
            </a:xfrm>
            <a:custGeom>
              <a:avLst/>
              <a:gdLst>
                <a:gd name="connsiteX0" fmla="*/ 242047 w 1380565"/>
                <a:gd name="connsiteY0" fmla="*/ 0 h 1344706"/>
                <a:gd name="connsiteX1" fmla="*/ 1380565 w 1380565"/>
                <a:gd name="connsiteY1" fmla="*/ 0 h 1344706"/>
                <a:gd name="connsiteX2" fmla="*/ 726141 w 1380565"/>
                <a:gd name="connsiteY2" fmla="*/ 1344706 h 1344706"/>
                <a:gd name="connsiteX3" fmla="*/ 0 w 1380565"/>
                <a:gd name="connsiteY3" fmla="*/ 1344706 h 1344706"/>
                <a:gd name="connsiteX4" fmla="*/ 242047 w 1380565"/>
                <a:gd name="connsiteY4" fmla="*/ 0 h 1344706"/>
                <a:gd name="connsiteX0" fmla="*/ 242047 w 1485340"/>
                <a:gd name="connsiteY0" fmla="*/ 0 h 1344706"/>
                <a:gd name="connsiteX1" fmla="*/ 1485340 w 1485340"/>
                <a:gd name="connsiteY1" fmla="*/ 9525 h 1344706"/>
                <a:gd name="connsiteX2" fmla="*/ 726141 w 1485340"/>
                <a:gd name="connsiteY2" fmla="*/ 1344706 h 1344706"/>
                <a:gd name="connsiteX3" fmla="*/ 0 w 1485340"/>
                <a:gd name="connsiteY3" fmla="*/ 1344706 h 1344706"/>
                <a:gd name="connsiteX4" fmla="*/ 242047 w 1485340"/>
                <a:gd name="connsiteY4" fmla="*/ 0 h 1344706"/>
                <a:gd name="connsiteX0" fmla="*/ 127747 w 1485340"/>
                <a:gd name="connsiteY0" fmla="*/ 0 h 1344706"/>
                <a:gd name="connsiteX1" fmla="*/ 1485340 w 1485340"/>
                <a:gd name="connsiteY1" fmla="*/ 9525 h 1344706"/>
                <a:gd name="connsiteX2" fmla="*/ 726141 w 1485340"/>
                <a:gd name="connsiteY2" fmla="*/ 1344706 h 1344706"/>
                <a:gd name="connsiteX3" fmla="*/ 0 w 1485340"/>
                <a:gd name="connsiteY3" fmla="*/ 1344706 h 1344706"/>
                <a:gd name="connsiteX4" fmla="*/ 127747 w 1485340"/>
                <a:gd name="connsiteY4" fmla="*/ 0 h 1344706"/>
                <a:gd name="connsiteX0" fmla="*/ 251572 w 1609165"/>
                <a:gd name="connsiteY0" fmla="*/ 0 h 1344706"/>
                <a:gd name="connsiteX1" fmla="*/ 1609165 w 1609165"/>
                <a:gd name="connsiteY1" fmla="*/ 9525 h 1344706"/>
                <a:gd name="connsiteX2" fmla="*/ 849966 w 1609165"/>
                <a:gd name="connsiteY2" fmla="*/ 1344706 h 1344706"/>
                <a:gd name="connsiteX3" fmla="*/ 0 w 1609165"/>
                <a:gd name="connsiteY3" fmla="*/ 1335180 h 1344706"/>
                <a:gd name="connsiteX4" fmla="*/ 251572 w 1609165"/>
                <a:gd name="connsiteY4" fmla="*/ 0 h 1344706"/>
                <a:gd name="connsiteX0" fmla="*/ 251572 w 1609165"/>
                <a:gd name="connsiteY0" fmla="*/ 0 h 1354230"/>
                <a:gd name="connsiteX1" fmla="*/ 1609165 w 1609165"/>
                <a:gd name="connsiteY1" fmla="*/ 9525 h 1354230"/>
                <a:gd name="connsiteX2" fmla="*/ 735666 w 1609165"/>
                <a:gd name="connsiteY2" fmla="*/ 1354230 h 1354230"/>
                <a:gd name="connsiteX3" fmla="*/ 0 w 1609165"/>
                <a:gd name="connsiteY3" fmla="*/ 1335180 h 1354230"/>
                <a:gd name="connsiteX4" fmla="*/ 251572 w 1609165"/>
                <a:gd name="connsiteY4" fmla="*/ 0 h 1354230"/>
                <a:gd name="connsiteX0" fmla="*/ 251572 w 1428190"/>
                <a:gd name="connsiteY0" fmla="*/ 0 h 1354230"/>
                <a:gd name="connsiteX1" fmla="*/ 1428190 w 1428190"/>
                <a:gd name="connsiteY1" fmla="*/ 19050 h 1354230"/>
                <a:gd name="connsiteX2" fmla="*/ 735666 w 1428190"/>
                <a:gd name="connsiteY2" fmla="*/ 1354230 h 1354230"/>
                <a:gd name="connsiteX3" fmla="*/ 0 w 1428190"/>
                <a:gd name="connsiteY3" fmla="*/ 1335180 h 1354230"/>
                <a:gd name="connsiteX4" fmla="*/ 251572 w 1428190"/>
                <a:gd name="connsiteY4" fmla="*/ 0 h 1354230"/>
                <a:gd name="connsiteX0" fmla="*/ 251572 w 1428190"/>
                <a:gd name="connsiteY0" fmla="*/ 0 h 1361849"/>
                <a:gd name="connsiteX1" fmla="*/ 1428190 w 1428190"/>
                <a:gd name="connsiteY1" fmla="*/ 19050 h 1361849"/>
                <a:gd name="connsiteX2" fmla="*/ 796626 w 1428190"/>
                <a:gd name="connsiteY2" fmla="*/ 1361849 h 1361849"/>
                <a:gd name="connsiteX3" fmla="*/ 0 w 1428190"/>
                <a:gd name="connsiteY3" fmla="*/ 1335180 h 1361849"/>
                <a:gd name="connsiteX4" fmla="*/ 251572 w 1428190"/>
                <a:gd name="connsiteY4" fmla="*/ 0 h 1361849"/>
                <a:gd name="connsiteX0" fmla="*/ 251572 w 1458670"/>
                <a:gd name="connsiteY0" fmla="*/ 0 h 1361849"/>
                <a:gd name="connsiteX1" fmla="*/ 1458670 w 1458670"/>
                <a:gd name="connsiteY1" fmla="*/ 19050 h 1361849"/>
                <a:gd name="connsiteX2" fmla="*/ 796626 w 1458670"/>
                <a:gd name="connsiteY2" fmla="*/ 1361849 h 1361849"/>
                <a:gd name="connsiteX3" fmla="*/ 0 w 1458670"/>
                <a:gd name="connsiteY3" fmla="*/ 1335180 h 1361849"/>
                <a:gd name="connsiteX4" fmla="*/ 251572 w 1458670"/>
                <a:gd name="connsiteY4" fmla="*/ 0 h 1361849"/>
                <a:gd name="connsiteX0" fmla="*/ 152512 w 1359610"/>
                <a:gd name="connsiteY0" fmla="*/ 0 h 1361849"/>
                <a:gd name="connsiteX1" fmla="*/ 1359610 w 1359610"/>
                <a:gd name="connsiteY1" fmla="*/ 19050 h 1361849"/>
                <a:gd name="connsiteX2" fmla="*/ 697566 w 1359610"/>
                <a:gd name="connsiteY2" fmla="*/ 1361849 h 1361849"/>
                <a:gd name="connsiteX3" fmla="*/ 0 w 1359610"/>
                <a:gd name="connsiteY3" fmla="*/ 1335179 h 1361849"/>
                <a:gd name="connsiteX4" fmla="*/ 152512 w 1359610"/>
                <a:gd name="connsiteY4" fmla="*/ 0 h 1361849"/>
                <a:gd name="connsiteX0" fmla="*/ 152512 w 1359610"/>
                <a:gd name="connsiteY0" fmla="*/ 0 h 1659028"/>
                <a:gd name="connsiteX1" fmla="*/ 1359610 w 1359610"/>
                <a:gd name="connsiteY1" fmla="*/ 19050 h 1659028"/>
                <a:gd name="connsiteX2" fmla="*/ 552786 w 1359610"/>
                <a:gd name="connsiteY2" fmla="*/ 1659028 h 1659028"/>
                <a:gd name="connsiteX3" fmla="*/ 0 w 1359610"/>
                <a:gd name="connsiteY3" fmla="*/ 1335179 h 1659028"/>
                <a:gd name="connsiteX4" fmla="*/ 152512 w 1359610"/>
                <a:gd name="connsiteY4" fmla="*/ 0 h 1659028"/>
                <a:gd name="connsiteX0" fmla="*/ 190612 w 1397710"/>
                <a:gd name="connsiteY0" fmla="*/ 0 h 1659028"/>
                <a:gd name="connsiteX1" fmla="*/ 1397710 w 1397710"/>
                <a:gd name="connsiteY1" fmla="*/ 19050 h 1659028"/>
                <a:gd name="connsiteX2" fmla="*/ 590886 w 1397710"/>
                <a:gd name="connsiteY2" fmla="*/ 1659028 h 1659028"/>
                <a:gd name="connsiteX3" fmla="*/ 0 w 1397710"/>
                <a:gd name="connsiteY3" fmla="*/ 1655218 h 1659028"/>
                <a:gd name="connsiteX4" fmla="*/ 190612 w 1397710"/>
                <a:gd name="connsiteY4" fmla="*/ 0 h 1659028"/>
                <a:gd name="connsiteX0" fmla="*/ 190612 w 1470735"/>
                <a:gd name="connsiteY0" fmla="*/ 117475 h 1776503"/>
                <a:gd name="connsiteX1" fmla="*/ 1470735 w 1470735"/>
                <a:gd name="connsiteY1" fmla="*/ 0 h 1776503"/>
                <a:gd name="connsiteX2" fmla="*/ 590886 w 1470735"/>
                <a:gd name="connsiteY2" fmla="*/ 1776503 h 1776503"/>
                <a:gd name="connsiteX3" fmla="*/ 0 w 1470735"/>
                <a:gd name="connsiteY3" fmla="*/ 1772693 h 1776503"/>
                <a:gd name="connsiteX4" fmla="*/ 190612 w 1470735"/>
                <a:gd name="connsiteY4" fmla="*/ 117475 h 1776503"/>
                <a:gd name="connsiteX0" fmla="*/ 200137 w 1470735"/>
                <a:gd name="connsiteY0" fmla="*/ 6350 h 1776503"/>
                <a:gd name="connsiteX1" fmla="*/ 1470735 w 1470735"/>
                <a:gd name="connsiteY1" fmla="*/ 0 h 1776503"/>
                <a:gd name="connsiteX2" fmla="*/ 590886 w 1470735"/>
                <a:gd name="connsiteY2" fmla="*/ 1776503 h 1776503"/>
                <a:gd name="connsiteX3" fmla="*/ 0 w 1470735"/>
                <a:gd name="connsiteY3" fmla="*/ 1772693 h 1776503"/>
                <a:gd name="connsiteX4" fmla="*/ 200137 w 1470735"/>
                <a:gd name="connsiteY4" fmla="*/ 6350 h 1776503"/>
                <a:gd name="connsiteX0" fmla="*/ 196962 w 1470735"/>
                <a:gd name="connsiteY0" fmla="*/ 0 h 1782853"/>
                <a:gd name="connsiteX1" fmla="*/ 1470735 w 1470735"/>
                <a:gd name="connsiteY1" fmla="*/ 6350 h 1782853"/>
                <a:gd name="connsiteX2" fmla="*/ 590886 w 1470735"/>
                <a:gd name="connsiteY2" fmla="*/ 1782853 h 1782853"/>
                <a:gd name="connsiteX3" fmla="*/ 0 w 1470735"/>
                <a:gd name="connsiteY3" fmla="*/ 1779043 h 1782853"/>
                <a:gd name="connsiteX4" fmla="*/ 196962 w 1470735"/>
                <a:gd name="connsiteY4" fmla="*/ 0 h 1782853"/>
                <a:gd name="connsiteX0" fmla="*/ 173149 w 1446922"/>
                <a:gd name="connsiteY0" fmla="*/ 0 h 1782853"/>
                <a:gd name="connsiteX1" fmla="*/ 1446922 w 1446922"/>
                <a:gd name="connsiteY1" fmla="*/ 6350 h 1782853"/>
                <a:gd name="connsiteX2" fmla="*/ 567073 w 1446922"/>
                <a:gd name="connsiteY2" fmla="*/ 1782853 h 1782853"/>
                <a:gd name="connsiteX3" fmla="*/ 0 w 1446922"/>
                <a:gd name="connsiteY3" fmla="*/ 1779042 h 1782853"/>
                <a:gd name="connsiteX4" fmla="*/ 173149 w 1446922"/>
                <a:gd name="connsiteY4" fmla="*/ 0 h 178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922" h="1782853">
                  <a:moveTo>
                    <a:pt x="173149" y="0"/>
                  </a:moveTo>
                  <a:lnTo>
                    <a:pt x="1446922" y="6350"/>
                  </a:lnTo>
                  <a:lnTo>
                    <a:pt x="567073" y="1782853"/>
                  </a:lnTo>
                  <a:lnTo>
                    <a:pt x="0" y="1779042"/>
                  </a:lnTo>
                  <a:lnTo>
                    <a:pt x="173149" y="0"/>
                  </a:lnTo>
                  <a:close/>
                </a:path>
              </a:pathLst>
            </a:custGeom>
            <a:noFill/>
            <a:ln w="12700">
              <a:solidFill>
                <a:srgbClr val="005DAA">
                  <a:alpha val="45882"/>
                </a:srgb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Freeform 123">
              <a:extLst>
                <a:ext uri="{FF2B5EF4-FFF2-40B4-BE49-F238E27FC236}">
                  <a16:creationId xmlns:a16="http://schemas.microsoft.com/office/drawing/2014/main" id="{C32B66D2-C414-46DC-9BB1-4FC3B6C2253C}"/>
                </a:ext>
              </a:extLst>
            </p:cNvPr>
            <p:cNvSpPr/>
            <p:nvPr/>
          </p:nvSpPr>
          <p:spPr>
            <a:xfrm>
              <a:off x="7105653" y="2270962"/>
              <a:ext cx="1923771" cy="2243891"/>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 name="connsiteX0" fmla="*/ 0 w 815181"/>
                <a:gd name="connsiteY0" fmla="*/ 0 h 1283494"/>
                <a:gd name="connsiteX1" fmla="*/ 815181 w 815181"/>
                <a:gd name="connsiteY1" fmla="*/ 793 h 1283494"/>
                <a:gd name="connsiteX2" fmla="*/ 537370 w 815181"/>
                <a:gd name="connsiteY2" fmla="*/ 1279524 h 1283494"/>
                <a:gd name="connsiteX3" fmla="*/ 463550 w 815181"/>
                <a:gd name="connsiteY3" fmla="*/ 1283494 h 1283494"/>
                <a:gd name="connsiteX4" fmla="*/ 0 w 815181"/>
                <a:gd name="connsiteY4" fmla="*/ 0 h 1283494"/>
                <a:gd name="connsiteX0" fmla="*/ 0 w 815181"/>
                <a:gd name="connsiteY0" fmla="*/ 0 h 1285874"/>
                <a:gd name="connsiteX1" fmla="*/ 815181 w 815181"/>
                <a:gd name="connsiteY1" fmla="*/ 793 h 1285874"/>
                <a:gd name="connsiteX2" fmla="*/ 699295 w 815181"/>
                <a:gd name="connsiteY2" fmla="*/ 1285874 h 1285874"/>
                <a:gd name="connsiteX3" fmla="*/ 463550 w 815181"/>
                <a:gd name="connsiteY3" fmla="*/ 1283494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73050 w 815181"/>
                <a:gd name="connsiteY3" fmla="*/ 1280319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82575 w 815181"/>
                <a:gd name="connsiteY3" fmla="*/ 1280319 h 1285874"/>
                <a:gd name="connsiteX4" fmla="*/ 0 w 815181"/>
                <a:gd name="connsiteY4" fmla="*/ 0 h 1285874"/>
                <a:gd name="connsiteX0" fmla="*/ 0 w 815181"/>
                <a:gd name="connsiteY0" fmla="*/ 0 h 1286669"/>
                <a:gd name="connsiteX1" fmla="*/ 815181 w 815181"/>
                <a:gd name="connsiteY1" fmla="*/ 793 h 1286669"/>
                <a:gd name="connsiteX2" fmla="*/ 699295 w 815181"/>
                <a:gd name="connsiteY2" fmla="*/ 1285874 h 1286669"/>
                <a:gd name="connsiteX3" fmla="*/ 273050 w 815181"/>
                <a:gd name="connsiteY3" fmla="*/ 1286669 h 1286669"/>
                <a:gd name="connsiteX4" fmla="*/ 0 w 815181"/>
                <a:gd name="connsiteY4" fmla="*/ 0 h 1286669"/>
                <a:gd name="connsiteX0" fmla="*/ 0 w 897731"/>
                <a:gd name="connsiteY0" fmla="*/ 2382 h 1289051"/>
                <a:gd name="connsiteX1" fmla="*/ 897731 w 897731"/>
                <a:gd name="connsiteY1" fmla="*/ 0 h 1289051"/>
                <a:gd name="connsiteX2" fmla="*/ 699295 w 897731"/>
                <a:gd name="connsiteY2" fmla="*/ 1288256 h 1289051"/>
                <a:gd name="connsiteX3" fmla="*/ 273050 w 897731"/>
                <a:gd name="connsiteY3" fmla="*/ 1289051 h 1289051"/>
                <a:gd name="connsiteX4" fmla="*/ 0 w 897731"/>
                <a:gd name="connsiteY4" fmla="*/ 2382 h 1289051"/>
                <a:gd name="connsiteX0" fmla="*/ 0 w 897731"/>
                <a:gd name="connsiteY0" fmla="*/ 2382 h 1289051"/>
                <a:gd name="connsiteX1" fmla="*/ 897731 w 897731"/>
                <a:gd name="connsiteY1" fmla="*/ 0 h 1289051"/>
                <a:gd name="connsiteX2" fmla="*/ 870745 w 897731"/>
                <a:gd name="connsiteY2" fmla="*/ 427831 h 1289051"/>
                <a:gd name="connsiteX3" fmla="*/ 273050 w 897731"/>
                <a:gd name="connsiteY3" fmla="*/ 1289051 h 1289051"/>
                <a:gd name="connsiteX4" fmla="*/ 0 w 897731"/>
                <a:gd name="connsiteY4" fmla="*/ 2382 h 1289051"/>
                <a:gd name="connsiteX0" fmla="*/ 0 w 897731"/>
                <a:gd name="connsiteY0" fmla="*/ 2382 h 434976"/>
                <a:gd name="connsiteX1" fmla="*/ 897731 w 897731"/>
                <a:gd name="connsiteY1" fmla="*/ 0 h 434976"/>
                <a:gd name="connsiteX2" fmla="*/ 870745 w 897731"/>
                <a:gd name="connsiteY2" fmla="*/ 427831 h 434976"/>
                <a:gd name="connsiteX3" fmla="*/ 92075 w 897731"/>
                <a:gd name="connsiteY3" fmla="*/ 434976 h 434976"/>
                <a:gd name="connsiteX4" fmla="*/ 0 w 897731"/>
                <a:gd name="connsiteY4" fmla="*/ 2382 h 434976"/>
                <a:gd name="connsiteX0" fmla="*/ 174625 w 1072356"/>
                <a:gd name="connsiteY0" fmla="*/ 2382 h 1774826"/>
                <a:gd name="connsiteX1" fmla="*/ 1072356 w 1072356"/>
                <a:gd name="connsiteY1" fmla="*/ 0 h 1774826"/>
                <a:gd name="connsiteX2" fmla="*/ 1045370 w 1072356"/>
                <a:gd name="connsiteY2" fmla="*/ 427831 h 1774826"/>
                <a:gd name="connsiteX3" fmla="*/ 0 w 1072356"/>
                <a:gd name="connsiteY3" fmla="*/ 1774826 h 1774826"/>
                <a:gd name="connsiteX4" fmla="*/ 174625 w 1072356"/>
                <a:gd name="connsiteY4" fmla="*/ 2382 h 1774826"/>
                <a:gd name="connsiteX0" fmla="*/ 174625 w 1045370"/>
                <a:gd name="connsiteY0" fmla="*/ 0 h 1772444"/>
                <a:gd name="connsiteX1" fmla="*/ 465931 w 1045370"/>
                <a:gd name="connsiteY1" fmla="*/ 793 h 1772444"/>
                <a:gd name="connsiteX2" fmla="*/ 1045370 w 1045370"/>
                <a:gd name="connsiteY2" fmla="*/ 425449 h 1772444"/>
                <a:gd name="connsiteX3" fmla="*/ 0 w 1045370"/>
                <a:gd name="connsiteY3" fmla="*/ 1772444 h 1772444"/>
                <a:gd name="connsiteX4" fmla="*/ 174625 w 1045370"/>
                <a:gd name="connsiteY4" fmla="*/ 0 h 1772444"/>
                <a:gd name="connsiteX0" fmla="*/ 174625 w 465931"/>
                <a:gd name="connsiteY0" fmla="*/ 0 h 1772444"/>
                <a:gd name="connsiteX1" fmla="*/ 465931 w 465931"/>
                <a:gd name="connsiteY1" fmla="*/ 793 h 1772444"/>
                <a:gd name="connsiteX2" fmla="*/ 127795 w 465931"/>
                <a:gd name="connsiteY2" fmla="*/ 1768474 h 1772444"/>
                <a:gd name="connsiteX3" fmla="*/ 0 w 465931"/>
                <a:gd name="connsiteY3" fmla="*/ 1772444 h 1772444"/>
                <a:gd name="connsiteX4" fmla="*/ 174625 w 465931"/>
                <a:gd name="connsiteY4" fmla="*/ 0 h 1772444"/>
                <a:gd name="connsiteX0" fmla="*/ 174625 w 465931"/>
                <a:gd name="connsiteY0" fmla="*/ 0 h 1777999"/>
                <a:gd name="connsiteX1" fmla="*/ 465931 w 465931"/>
                <a:gd name="connsiteY1" fmla="*/ 793 h 1777999"/>
                <a:gd name="connsiteX2" fmla="*/ 124620 w 465931"/>
                <a:gd name="connsiteY2" fmla="*/ 1777999 h 1777999"/>
                <a:gd name="connsiteX3" fmla="*/ 0 w 465931"/>
                <a:gd name="connsiteY3" fmla="*/ 1772444 h 1777999"/>
                <a:gd name="connsiteX4" fmla="*/ 174625 w 465931"/>
                <a:gd name="connsiteY4" fmla="*/ 0 h 1777999"/>
                <a:gd name="connsiteX0" fmla="*/ 174625 w 465931"/>
                <a:gd name="connsiteY0" fmla="*/ 0 h 1781174"/>
                <a:gd name="connsiteX1" fmla="*/ 465931 w 465931"/>
                <a:gd name="connsiteY1" fmla="*/ 793 h 1781174"/>
                <a:gd name="connsiteX2" fmla="*/ 130970 w 465931"/>
                <a:gd name="connsiteY2" fmla="*/ 1781174 h 1781174"/>
                <a:gd name="connsiteX3" fmla="*/ 0 w 465931"/>
                <a:gd name="connsiteY3" fmla="*/ 1772444 h 1781174"/>
                <a:gd name="connsiteX4" fmla="*/ 174625 w 465931"/>
                <a:gd name="connsiteY4" fmla="*/ 0 h 1781174"/>
                <a:gd name="connsiteX0" fmla="*/ 174625 w 694531"/>
                <a:gd name="connsiteY0" fmla="*/ 0 h 1781174"/>
                <a:gd name="connsiteX1" fmla="*/ 694531 w 694531"/>
                <a:gd name="connsiteY1" fmla="*/ 793 h 1781174"/>
                <a:gd name="connsiteX2" fmla="*/ 130970 w 694531"/>
                <a:gd name="connsiteY2" fmla="*/ 1781174 h 1781174"/>
                <a:gd name="connsiteX3" fmla="*/ 0 w 694531"/>
                <a:gd name="connsiteY3" fmla="*/ 1772444 h 1781174"/>
                <a:gd name="connsiteX4" fmla="*/ 174625 w 694531"/>
                <a:gd name="connsiteY4" fmla="*/ 0 h 1781174"/>
                <a:gd name="connsiteX0" fmla="*/ 174625 w 694531"/>
                <a:gd name="connsiteY0" fmla="*/ 0 h 1772444"/>
                <a:gd name="connsiteX1" fmla="*/ 694531 w 694531"/>
                <a:gd name="connsiteY1" fmla="*/ 793 h 1772444"/>
                <a:gd name="connsiteX2" fmla="*/ 473870 w 694531"/>
                <a:gd name="connsiteY2" fmla="*/ 1203324 h 1772444"/>
                <a:gd name="connsiteX3" fmla="*/ 0 w 694531"/>
                <a:gd name="connsiteY3" fmla="*/ 1772444 h 1772444"/>
                <a:gd name="connsiteX4" fmla="*/ 174625 w 694531"/>
                <a:gd name="connsiteY4" fmla="*/ 0 h 1772444"/>
                <a:gd name="connsiteX0" fmla="*/ 0 w 519906"/>
                <a:gd name="connsiteY0" fmla="*/ 0 h 1203324"/>
                <a:gd name="connsiteX1" fmla="*/ 519906 w 519906"/>
                <a:gd name="connsiteY1" fmla="*/ 793 h 1203324"/>
                <a:gd name="connsiteX2" fmla="*/ 299245 w 519906"/>
                <a:gd name="connsiteY2" fmla="*/ 1203324 h 1203324"/>
                <a:gd name="connsiteX3" fmla="*/ 190500 w 519906"/>
                <a:gd name="connsiteY3" fmla="*/ 119141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12725 w 519906"/>
                <a:gd name="connsiteY3" fmla="*/ 1200944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54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381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8600 w 519906"/>
                <a:gd name="connsiteY3" fmla="*/ 1194594 h 1203324"/>
                <a:gd name="connsiteX4" fmla="*/ 0 w 519906"/>
                <a:gd name="connsiteY4" fmla="*/ 0 h 1203324"/>
                <a:gd name="connsiteX0" fmla="*/ 0 w 592931"/>
                <a:gd name="connsiteY0" fmla="*/ 0 h 1203324"/>
                <a:gd name="connsiteX1" fmla="*/ 592931 w 592931"/>
                <a:gd name="connsiteY1" fmla="*/ 793 h 1203324"/>
                <a:gd name="connsiteX2" fmla="*/ 299245 w 592931"/>
                <a:gd name="connsiteY2" fmla="*/ 1203324 h 1203324"/>
                <a:gd name="connsiteX3" fmla="*/ 228600 w 592931"/>
                <a:gd name="connsiteY3" fmla="*/ 1194594 h 1203324"/>
                <a:gd name="connsiteX4" fmla="*/ 0 w 592931"/>
                <a:gd name="connsiteY4" fmla="*/ 0 h 1203324"/>
                <a:gd name="connsiteX0" fmla="*/ 225425 w 818356"/>
                <a:gd name="connsiteY0" fmla="*/ 0 h 1204119"/>
                <a:gd name="connsiteX1" fmla="*/ 818356 w 818356"/>
                <a:gd name="connsiteY1" fmla="*/ 793 h 1204119"/>
                <a:gd name="connsiteX2" fmla="*/ 524670 w 818356"/>
                <a:gd name="connsiteY2" fmla="*/ 1203324 h 1204119"/>
                <a:gd name="connsiteX3" fmla="*/ 0 w 818356"/>
                <a:gd name="connsiteY3" fmla="*/ 1204119 h 1204119"/>
                <a:gd name="connsiteX4" fmla="*/ 225425 w 818356"/>
                <a:gd name="connsiteY4" fmla="*/ 0 h 1204119"/>
                <a:gd name="connsiteX0" fmla="*/ 225425 w 818356"/>
                <a:gd name="connsiteY0" fmla="*/ 0 h 1204119"/>
                <a:gd name="connsiteX1" fmla="*/ 818356 w 818356"/>
                <a:gd name="connsiteY1" fmla="*/ 793 h 1204119"/>
                <a:gd name="connsiteX2" fmla="*/ 108745 w 818356"/>
                <a:gd name="connsiteY2" fmla="*/ 1200149 h 1204119"/>
                <a:gd name="connsiteX3" fmla="*/ 0 w 818356"/>
                <a:gd name="connsiteY3" fmla="*/ 1204119 h 1204119"/>
                <a:gd name="connsiteX4" fmla="*/ 225425 w 818356"/>
                <a:gd name="connsiteY4" fmla="*/ 0 h 1204119"/>
                <a:gd name="connsiteX0" fmla="*/ 225425 w 1205706"/>
                <a:gd name="connsiteY0" fmla="*/ 0 h 1204119"/>
                <a:gd name="connsiteX1" fmla="*/ 1205706 w 1205706"/>
                <a:gd name="connsiteY1" fmla="*/ 3968 h 1204119"/>
                <a:gd name="connsiteX2" fmla="*/ 108745 w 1205706"/>
                <a:gd name="connsiteY2" fmla="*/ 1200149 h 1204119"/>
                <a:gd name="connsiteX3" fmla="*/ 0 w 1205706"/>
                <a:gd name="connsiteY3" fmla="*/ 1204119 h 1204119"/>
                <a:gd name="connsiteX4" fmla="*/ 225425 w 1205706"/>
                <a:gd name="connsiteY4" fmla="*/ 0 h 1204119"/>
                <a:gd name="connsiteX0" fmla="*/ 320675 w 1300956"/>
                <a:gd name="connsiteY0" fmla="*/ 0 h 1772444"/>
                <a:gd name="connsiteX1" fmla="*/ 1300956 w 1300956"/>
                <a:gd name="connsiteY1" fmla="*/ 3968 h 1772444"/>
                <a:gd name="connsiteX2" fmla="*/ 203995 w 1300956"/>
                <a:gd name="connsiteY2" fmla="*/ 1200149 h 1772444"/>
                <a:gd name="connsiteX3" fmla="*/ 0 w 1300956"/>
                <a:gd name="connsiteY3" fmla="*/ 1772444 h 1772444"/>
                <a:gd name="connsiteX4" fmla="*/ 320675 w 1300956"/>
                <a:gd name="connsiteY4" fmla="*/ 0 h 1772444"/>
                <a:gd name="connsiteX0" fmla="*/ 320675 w 1300956"/>
                <a:gd name="connsiteY0" fmla="*/ 0 h 1772444"/>
                <a:gd name="connsiteX1" fmla="*/ 1300956 w 1300956"/>
                <a:gd name="connsiteY1" fmla="*/ 3968 h 1772444"/>
                <a:gd name="connsiteX2" fmla="*/ 423070 w 1300956"/>
                <a:gd name="connsiteY2" fmla="*/ 1771649 h 1772444"/>
                <a:gd name="connsiteX3" fmla="*/ 0 w 1300956"/>
                <a:gd name="connsiteY3" fmla="*/ 1772444 h 1772444"/>
                <a:gd name="connsiteX4" fmla="*/ 320675 w 1300956"/>
                <a:gd name="connsiteY4" fmla="*/ 0 h 1772444"/>
                <a:gd name="connsiteX0" fmla="*/ 676275 w 1656556"/>
                <a:gd name="connsiteY0" fmla="*/ 0 h 1772444"/>
                <a:gd name="connsiteX1" fmla="*/ 1656556 w 1656556"/>
                <a:gd name="connsiteY1" fmla="*/ 3968 h 1772444"/>
                <a:gd name="connsiteX2" fmla="*/ 778670 w 1656556"/>
                <a:gd name="connsiteY2" fmla="*/ 1771649 h 1772444"/>
                <a:gd name="connsiteX3" fmla="*/ 0 w 1656556"/>
                <a:gd name="connsiteY3" fmla="*/ 1772444 h 1772444"/>
                <a:gd name="connsiteX4" fmla="*/ 676275 w 1656556"/>
                <a:gd name="connsiteY4" fmla="*/ 0 h 1772444"/>
                <a:gd name="connsiteX0" fmla="*/ 892175 w 1656556"/>
                <a:gd name="connsiteY0" fmla="*/ 2382 h 1768476"/>
                <a:gd name="connsiteX1" fmla="*/ 1656556 w 1656556"/>
                <a:gd name="connsiteY1" fmla="*/ 0 h 1768476"/>
                <a:gd name="connsiteX2" fmla="*/ 778670 w 1656556"/>
                <a:gd name="connsiteY2" fmla="*/ 1767681 h 1768476"/>
                <a:gd name="connsiteX3" fmla="*/ 0 w 1656556"/>
                <a:gd name="connsiteY3" fmla="*/ 1768476 h 1768476"/>
                <a:gd name="connsiteX4" fmla="*/ 892175 w 1656556"/>
                <a:gd name="connsiteY4" fmla="*/ 2382 h 1768476"/>
                <a:gd name="connsiteX0" fmla="*/ 892175 w 1656556"/>
                <a:gd name="connsiteY0" fmla="*/ 2382 h 1768476"/>
                <a:gd name="connsiteX1" fmla="*/ 1656556 w 1656556"/>
                <a:gd name="connsiteY1" fmla="*/ 0 h 1768476"/>
                <a:gd name="connsiteX2" fmla="*/ 762795 w 1656556"/>
                <a:gd name="connsiteY2" fmla="*/ 1767681 h 1768476"/>
                <a:gd name="connsiteX3" fmla="*/ 0 w 1656556"/>
                <a:gd name="connsiteY3" fmla="*/ 1768476 h 1768476"/>
                <a:gd name="connsiteX4" fmla="*/ 892175 w 1656556"/>
                <a:gd name="connsiteY4" fmla="*/ 2382 h 1768476"/>
                <a:gd name="connsiteX0" fmla="*/ 892175 w 1656556"/>
                <a:gd name="connsiteY0" fmla="*/ 2382 h 1768476"/>
                <a:gd name="connsiteX1" fmla="*/ 1656556 w 1656556"/>
                <a:gd name="connsiteY1" fmla="*/ 0 h 1768476"/>
                <a:gd name="connsiteX2" fmla="*/ 683420 w 1656556"/>
                <a:gd name="connsiteY2" fmla="*/ 1764506 h 1768476"/>
                <a:gd name="connsiteX3" fmla="*/ 0 w 1656556"/>
                <a:gd name="connsiteY3" fmla="*/ 1768476 h 1768476"/>
                <a:gd name="connsiteX4" fmla="*/ 892175 w 1656556"/>
                <a:gd name="connsiteY4" fmla="*/ 2382 h 1768476"/>
                <a:gd name="connsiteX0" fmla="*/ 892175 w 1656556"/>
                <a:gd name="connsiteY0" fmla="*/ 2382 h 1770856"/>
                <a:gd name="connsiteX1" fmla="*/ 1656556 w 1656556"/>
                <a:gd name="connsiteY1" fmla="*/ 0 h 1770856"/>
                <a:gd name="connsiteX2" fmla="*/ 670720 w 1656556"/>
                <a:gd name="connsiteY2" fmla="*/ 1770856 h 1770856"/>
                <a:gd name="connsiteX3" fmla="*/ 0 w 1656556"/>
                <a:gd name="connsiteY3" fmla="*/ 1768476 h 1770856"/>
                <a:gd name="connsiteX4" fmla="*/ 892175 w 1656556"/>
                <a:gd name="connsiteY4" fmla="*/ 2382 h 1770856"/>
                <a:gd name="connsiteX0" fmla="*/ 895350 w 1659731"/>
                <a:gd name="connsiteY0" fmla="*/ 2382 h 1778001"/>
                <a:gd name="connsiteX1" fmla="*/ 1659731 w 1659731"/>
                <a:gd name="connsiteY1" fmla="*/ 0 h 1778001"/>
                <a:gd name="connsiteX2" fmla="*/ 673895 w 1659731"/>
                <a:gd name="connsiteY2" fmla="*/ 1770856 h 1778001"/>
                <a:gd name="connsiteX3" fmla="*/ 0 w 1659731"/>
                <a:gd name="connsiteY3" fmla="*/ 1778001 h 1778001"/>
                <a:gd name="connsiteX4" fmla="*/ 895350 w 1659731"/>
                <a:gd name="connsiteY4" fmla="*/ 2382 h 1778001"/>
                <a:gd name="connsiteX0" fmla="*/ 895350 w 1659731"/>
                <a:gd name="connsiteY0" fmla="*/ 2382 h 1778001"/>
                <a:gd name="connsiteX1" fmla="*/ 1659731 w 1659731"/>
                <a:gd name="connsiteY1" fmla="*/ 0 h 1778001"/>
                <a:gd name="connsiteX2" fmla="*/ 677070 w 1659731"/>
                <a:gd name="connsiteY2" fmla="*/ 1774031 h 1778001"/>
                <a:gd name="connsiteX3" fmla="*/ 0 w 1659731"/>
                <a:gd name="connsiteY3" fmla="*/ 1778001 h 1778001"/>
                <a:gd name="connsiteX4" fmla="*/ 895350 w 1659731"/>
                <a:gd name="connsiteY4" fmla="*/ 2382 h 1778001"/>
                <a:gd name="connsiteX0" fmla="*/ 895350 w 1437481"/>
                <a:gd name="connsiteY0" fmla="*/ 446882 h 2222501"/>
                <a:gd name="connsiteX1" fmla="*/ 1437481 w 1437481"/>
                <a:gd name="connsiteY1" fmla="*/ 0 h 2222501"/>
                <a:gd name="connsiteX2" fmla="*/ 677070 w 1437481"/>
                <a:gd name="connsiteY2" fmla="*/ 2218531 h 2222501"/>
                <a:gd name="connsiteX3" fmla="*/ 0 w 1437481"/>
                <a:gd name="connsiteY3" fmla="*/ 2222501 h 2222501"/>
                <a:gd name="connsiteX4" fmla="*/ 895350 w 1437481"/>
                <a:gd name="connsiteY4" fmla="*/ 446882 h 2222501"/>
                <a:gd name="connsiteX0" fmla="*/ 1136650 w 1437481"/>
                <a:gd name="connsiteY0" fmla="*/ 0 h 2239169"/>
                <a:gd name="connsiteX1" fmla="*/ 1437481 w 1437481"/>
                <a:gd name="connsiteY1" fmla="*/ 16668 h 2239169"/>
                <a:gd name="connsiteX2" fmla="*/ 677070 w 1437481"/>
                <a:gd name="connsiteY2" fmla="*/ 2235199 h 2239169"/>
                <a:gd name="connsiteX3" fmla="*/ 0 w 1437481"/>
                <a:gd name="connsiteY3" fmla="*/ 2239169 h 2239169"/>
                <a:gd name="connsiteX4" fmla="*/ 1136650 w 1437481"/>
                <a:gd name="connsiteY4" fmla="*/ 0 h 2239169"/>
                <a:gd name="connsiteX0" fmla="*/ 1136650 w 1437481"/>
                <a:gd name="connsiteY0" fmla="*/ 0 h 2239169"/>
                <a:gd name="connsiteX1" fmla="*/ 1437481 w 1437481"/>
                <a:gd name="connsiteY1" fmla="*/ 16668 h 2239169"/>
                <a:gd name="connsiteX2" fmla="*/ 677070 w 1437481"/>
                <a:gd name="connsiteY2" fmla="*/ 2235199 h 2239169"/>
                <a:gd name="connsiteX3" fmla="*/ 0 w 1437481"/>
                <a:gd name="connsiteY3" fmla="*/ 2239169 h 2239169"/>
                <a:gd name="connsiteX4" fmla="*/ 1136650 w 1437481"/>
                <a:gd name="connsiteY4" fmla="*/ 0 h 2239169"/>
                <a:gd name="connsiteX0" fmla="*/ 1136650 w 1442828"/>
                <a:gd name="connsiteY0" fmla="*/ 20972 h 2260141"/>
                <a:gd name="connsiteX1" fmla="*/ 1442828 w 1442828"/>
                <a:gd name="connsiteY1" fmla="*/ 16250 h 2260141"/>
                <a:gd name="connsiteX2" fmla="*/ 677070 w 1442828"/>
                <a:gd name="connsiteY2" fmla="*/ 2256171 h 2260141"/>
                <a:gd name="connsiteX3" fmla="*/ 0 w 1442828"/>
                <a:gd name="connsiteY3" fmla="*/ 2260141 h 2260141"/>
                <a:gd name="connsiteX4" fmla="*/ 1136650 w 1442828"/>
                <a:gd name="connsiteY4" fmla="*/ 20972 h 2260141"/>
                <a:gd name="connsiteX0" fmla="*/ 1136650 w 1442828"/>
                <a:gd name="connsiteY0" fmla="*/ 4722 h 2243891"/>
                <a:gd name="connsiteX1" fmla="*/ 1442828 w 1442828"/>
                <a:gd name="connsiteY1" fmla="*/ 0 h 2243891"/>
                <a:gd name="connsiteX2" fmla="*/ 677070 w 1442828"/>
                <a:gd name="connsiteY2" fmla="*/ 2239921 h 2243891"/>
                <a:gd name="connsiteX3" fmla="*/ 0 w 1442828"/>
                <a:gd name="connsiteY3" fmla="*/ 2243891 h 2243891"/>
                <a:gd name="connsiteX4" fmla="*/ 1136650 w 1442828"/>
                <a:gd name="connsiteY4" fmla="*/ 4722 h 2243891"/>
                <a:gd name="connsiteX0" fmla="*/ 1136650 w 1442828"/>
                <a:gd name="connsiteY0" fmla="*/ 4722 h 2266658"/>
                <a:gd name="connsiteX1" fmla="*/ 1442828 w 1442828"/>
                <a:gd name="connsiteY1" fmla="*/ 0 h 2266658"/>
                <a:gd name="connsiteX2" fmla="*/ 110249 w 1442828"/>
                <a:gd name="connsiteY2" fmla="*/ 2266658 h 2266658"/>
                <a:gd name="connsiteX3" fmla="*/ 0 w 1442828"/>
                <a:gd name="connsiteY3" fmla="*/ 2243891 h 2266658"/>
                <a:gd name="connsiteX4" fmla="*/ 1136650 w 1442828"/>
                <a:gd name="connsiteY4" fmla="*/ 4722 h 2266658"/>
                <a:gd name="connsiteX0" fmla="*/ 1136650 w 1442828"/>
                <a:gd name="connsiteY0" fmla="*/ 4722 h 2243891"/>
                <a:gd name="connsiteX1" fmla="*/ 1442828 w 1442828"/>
                <a:gd name="connsiteY1" fmla="*/ 0 h 2243891"/>
                <a:gd name="connsiteX2" fmla="*/ 115596 w 1442828"/>
                <a:gd name="connsiteY2" fmla="*/ 2239921 h 2243891"/>
                <a:gd name="connsiteX3" fmla="*/ 0 w 1442828"/>
                <a:gd name="connsiteY3" fmla="*/ 2243891 h 2243891"/>
                <a:gd name="connsiteX4" fmla="*/ 1136650 w 1442828"/>
                <a:gd name="connsiteY4" fmla="*/ 4722 h 224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828" h="2243891">
                  <a:moveTo>
                    <a:pt x="1136650" y="4722"/>
                  </a:moveTo>
                  <a:cubicBezTo>
                    <a:pt x="1236927" y="10278"/>
                    <a:pt x="1358594" y="5140"/>
                    <a:pt x="1442828" y="0"/>
                  </a:cubicBezTo>
                  <a:lnTo>
                    <a:pt x="115596" y="2239921"/>
                  </a:lnTo>
                  <a:lnTo>
                    <a:pt x="0" y="2243891"/>
                  </a:lnTo>
                  <a:lnTo>
                    <a:pt x="1136650" y="4722"/>
                  </a:lnTo>
                  <a:close/>
                </a:path>
              </a:pathLst>
            </a:custGeom>
            <a:solidFill>
              <a:srgbClr val="FFD85D"/>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24">
              <a:extLst>
                <a:ext uri="{FF2B5EF4-FFF2-40B4-BE49-F238E27FC236}">
                  <a16:creationId xmlns:a16="http://schemas.microsoft.com/office/drawing/2014/main" id="{FCDF9A3D-C1F0-4FC5-8FED-B3399AA07AC4}"/>
                </a:ext>
              </a:extLst>
            </p:cNvPr>
            <p:cNvSpPr/>
            <p:nvPr/>
          </p:nvSpPr>
          <p:spPr>
            <a:xfrm>
              <a:off x="7267880" y="2281868"/>
              <a:ext cx="3672360" cy="2235366"/>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 name="connsiteX0" fmla="*/ 0 w 815181"/>
                <a:gd name="connsiteY0" fmla="*/ 0 h 1283494"/>
                <a:gd name="connsiteX1" fmla="*/ 815181 w 815181"/>
                <a:gd name="connsiteY1" fmla="*/ 793 h 1283494"/>
                <a:gd name="connsiteX2" fmla="*/ 537370 w 815181"/>
                <a:gd name="connsiteY2" fmla="*/ 1279524 h 1283494"/>
                <a:gd name="connsiteX3" fmla="*/ 463550 w 815181"/>
                <a:gd name="connsiteY3" fmla="*/ 1283494 h 1283494"/>
                <a:gd name="connsiteX4" fmla="*/ 0 w 815181"/>
                <a:gd name="connsiteY4" fmla="*/ 0 h 1283494"/>
                <a:gd name="connsiteX0" fmla="*/ 0 w 815181"/>
                <a:gd name="connsiteY0" fmla="*/ 0 h 1285874"/>
                <a:gd name="connsiteX1" fmla="*/ 815181 w 815181"/>
                <a:gd name="connsiteY1" fmla="*/ 793 h 1285874"/>
                <a:gd name="connsiteX2" fmla="*/ 699295 w 815181"/>
                <a:gd name="connsiteY2" fmla="*/ 1285874 h 1285874"/>
                <a:gd name="connsiteX3" fmla="*/ 463550 w 815181"/>
                <a:gd name="connsiteY3" fmla="*/ 1283494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73050 w 815181"/>
                <a:gd name="connsiteY3" fmla="*/ 1280319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82575 w 815181"/>
                <a:gd name="connsiteY3" fmla="*/ 1280319 h 1285874"/>
                <a:gd name="connsiteX4" fmla="*/ 0 w 815181"/>
                <a:gd name="connsiteY4" fmla="*/ 0 h 1285874"/>
                <a:gd name="connsiteX0" fmla="*/ 0 w 815181"/>
                <a:gd name="connsiteY0" fmla="*/ 0 h 1286669"/>
                <a:gd name="connsiteX1" fmla="*/ 815181 w 815181"/>
                <a:gd name="connsiteY1" fmla="*/ 793 h 1286669"/>
                <a:gd name="connsiteX2" fmla="*/ 699295 w 815181"/>
                <a:gd name="connsiteY2" fmla="*/ 1285874 h 1286669"/>
                <a:gd name="connsiteX3" fmla="*/ 273050 w 815181"/>
                <a:gd name="connsiteY3" fmla="*/ 1286669 h 1286669"/>
                <a:gd name="connsiteX4" fmla="*/ 0 w 815181"/>
                <a:gd name="connsiteY4" fmla="*/ 0 h 1286669"/>
                <a:gd name="connsiteX0" fmla="*/ 0 w 897731"/>
                <a:gd name="connsiteY0" fmla="*/ 2382 h 1289051"/>
                <a:gd name="connsiteX1" fmla="*/ 897731 w 897731"/>
                <a:gd name="connsiteY1" fmla="*/ 0 h 1289051"/>
                <a:gd name="connsiteX2" fmla="*/ 699295 w 897731"/>
                <a:gd name="connsiteY2" fmla="*/ 1288256 h 1289051"/>
                <a:gd name="connsiteX3" fmla="*/ 273050 w 897731"/>
                <a:gd name="connsiteY3" fmla="*/ 1289051 h 1289051"/>
                <a:gd name="connsiteX4" fmla="*/ 0 w 897731"/>
                <a:gd name="connsiteY4" fmla="*/ 2382 h 1289051"/>
                <a:gd name="connsiteX0" fmla="*/ 0 w 897731"/>
                <a:gd name="connsiteY0" fmla="*/ 2382 h 1289051"/>
                <a:gd name="connsiteX1" fmla="*/ 897731 w 897731"/>
                <a:gd name="connsiteY1" fmla="*/ 0 h 1289051"/>
                <a:gd name="connsiteX2" fmla="*/ 870745 w 897731"/>
                <a:gd name="connsiteY2" fmla="*/ 427831 h 1289051"/>
                <a:gd name="connsiteX3" fmla="*/ 273050 w 897731"/>
                <a:gd name="connsiteY3" fmla="*/ 1289051 h 1289051"/>
                <a:gd name="connsiteX4" fmla="*/ 0 w 897731"/>
                <a:gd name="connsiteY4" fmla="*/ 2382 h 1289051"/>
                <a:gd name="connsiteX0" fmla="*/ 0 w 897731"/>
                <a:gd name="connsiteY0" fmla="*/ 2382 h 434976"/>
                <a:gd name="connsiteX1" fmla="*/ 897731 w 897731"/>
                <a:gd name="connsiteY1" fmla="*/ 0 h 434976"/>
                <a:gd name="connsiteX2" fmla="*/ 870745 w 897731"/>
                <a:gd name="connsiteY2" fmla="*/ 427831 h 434976"/>
                <a:gd name="connsiteX3" fmla="*/ 92075 w 897731"/>
                <a:gd name="connsiteY3" fmla="*/ 434976 h 434976"/>
                <a:gd name="connsiteX4" fmla="*/ 0 w 897731"/>
                <a:gd name="connsiteY4" fmla="*/ 2382 h 434976"/>
                <a:gd name="connsiteX0" fmla="*/ 174625 w 1072356"/>
                <a:gd name="connsiteY0" fmla="*/ 2382 h 1774826"/>
                <a:gd name="connsiteX1" fmla="*/ 1072356 w 1072356"/>
                <a:gd name="connsiteY1" fmla="*/ 0 h 1774826"/>
                <a:gd name="connsiteX2" fmla="*/ 1045370 w 1072356"/>
                <a:gd name="connsiteY2" fmla="*/ 427831 h 1774826"/>
                <a:gd name="connsiteX3" fmla="*/ 0 w 1072356"/>
                <a:gd name="connsiteY3" fmla="*/ 1774826 h 1774826"/>
                <a:gd name="connsiteX4" fmla="*/ 174625 w 1072356"/>
                <a:gd name="connsiteY4" fmla="*/ 2382 h 1774826"/>
                <a:gd name="connsiteX0" fmla="*/ 174625 w 1045370"/>
                <a:gd name="connsiteY0" fmla="*/ 0 h 1772444"/>
                <a:gd name="connsiteX1" fmla="*/ 465931 w 1045370"/>
                <a:gd name="connsiteY1" fmla="*/ 793 h 1772444"/>
                <a:gd name="connsiteX2" fmla="*/ 1045370 w 1045370"/>
                <a:gd name="connsiteY2" fmla="*/ 425449 h 1772444"/>
                <a:gd name="connsiteX3" fmla="*/ 0 w 1045370"/>
                <a:gd name="connsiteY3" fmla="*/ 1772444 h 1772444"/>
                <a:gd name="connsiteX4" fmla="*/ 174625 w 1045370"/>
                <a:gd name="connsiteY4" fmla="*/ 0 h 1772444"/>
                <a:gd name="connsiteX0" fmla="*/ 174625 w 465931"/>
                <a:gd name="connsiteY0" fmla="*/ 0 h 1772444"/>
                <a:gd name="connsiteX1" fmla="*/ 465931 w 465931"/>
                <a:gd name="connsiteY1" fmla="*/ 793 h 1772444"/>
                <a:gd name="connsiteX2" fmla="*/ 127795 w 465931"/>
                <a:gd name="connsiteY2" fmla="*/ 1768474 h 1772444"/>
                <a:gd name="connsiteX3" fmla="*/ 0 w 465931"/>
                <a:gd name="connsiteY3" fmla="*/ 1772444 h 1772444"/>
                <a:gd name="connsiteX4" fmla="*/ 174625 w 465931"/>
                <a:gd name="connsiteY4" fmla="*/ 0 h 1772444"/>
                <a:gd name="connsiteX0" fmla="*/ 174625 w 465931"/>
                <a:gd name="connsiteY0" fmla="*/ 0 h 1777999"/>
                <a:gd name="connsiteX1" fmla="*/ 465931 w 465931"/>
                <a:gd name="connsiteY1" fmla="*/ 793 h 1777999"/>
                <a:gd name="connsiteX2" fmla="*/ 124620 w 465931"/>
                <a:gd name="connsiteY2" fmla="*/ 1777999 h 1777999"/>
                <a:gd name="connsiteX3" fmla="*/ 0 w 465931"/>
                <a:gd name="connsiteY3" fmla="*/ 1772444 h 1777999"/>
                <a:gd name="connsiteX4" fmla="*/ 174625 w 465931"/>
                <a:gd name="connsiteY4" fmla="*/ 0 h 1777999"/>
                <a:gd name="connsiteX0" fmla="*/ 174625 w 465931"/>
                <a:gd name="connsiteY0" fmla="*/ 0 h 1781174"/>
                <a:gd name="connsiteX1" fmla="*/ 465931 w 465931"/>
                <a:gd name="connsiteY1" fmla="*/ 793 h 1781174"/>
                <a:gd name="connsiteX2" fmla="*/ 130970 w 465931"/>
                <a:gd name="connsiteY2" fmla="*/ 1781174 h 1781174"/>
                <a:gd name="connsiteX3" fmla="*/ 0 w 465931"/>
                <a:gd name="connsiteY3" fmla="*/ 1772444 h 1781174"/>
                <a:gd name="connsiteX4" fmla="*/ 174625 w 465931"/>
                <a:gd name="connsiteY4" fmla="*/ 0 h 1781174"/>
                <a:gd name="connsiteX0" fmla="*/ 174625 w 694531"/>
                <a:gd name="connsiteY0" fmla="*/ 0 h 1781174"/>
                <a:gd name="connsiteX1" fmla="*/ 694531 w 694531"/>
                <a:gd name="connsiteY1" fmla="*/ 793 h 1781174"/>
                <a:gd name="connsiteX2" fmla="*/ 130970 w 694531"/>
                <a:gd name="connsiteY2" fmla="*/ 1781174 h 1781174"/>
                <a:gd name="connsiteX3" fmla="*/ 0 w 694531"/>
                <a:gd name="connsiteY3" fmla="*/ 1772444 h 1781174"/>
                <a:gd name="connsiteX4" fmla="*/ 174625 w 694531"/>
                <a:gd name="connsiteY4" fmla="*/ 0 h 1781174"/>
                <a:gd name="connsiteX0" fmla="*/ 174625 w 694531"/>
                <a:gd name="connsiteY0" fmla="*/ 0 h 1772444"/>
                <a:gd name="connsiteX1" fmla="*/ 694531 w 694531"/>
                <a:gd name="connsiteY1" fmla="*/ 793 h 1772444"/>
                <a:gd name="connsiteX2" fmla="*/ 473870 w 694531"/>
                <a:gd name="connsiteY2" fmla="*/ 1203324 h 1772444"/>
                <a:gd name="connsiteX3" fmla="*/ 0 w 694531"/>
                <a:gd name="connsiteY3" fmla="*/ 1772444 h 1772444"/>
                <a:gd name="connsiteX4" fmla="*/ 174625 w 694531"/>
                <a:gd name="connsiteY4" fmla="*/ 0 h 1772444"/>
                <a:gd name="connsiteX0" fmla="*/ 0 w 519906"/>
                <a:gd name="connsiteY0" fmla="*/ 0 h 1203324"/>
                <a:gd name="connsiteX1" fmla="*/ 519906 w 519906"/>
                <a:gd name="connsiteY1" fmla="*/ 793 h 1203324"/>
                <a:gd name="connsiteX2" fmla="*/ 299245 w 519906"/>
                <a:gd name="connsiteY2" fmla="*/ 1203324 h 1203324"/>
                <a:gd name="connsiteX3" fmla="*/ 190500 w 519906"/>
                <a:gd name="connsiteY3" fmla="*/ 119141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12725 w 519906"/>
                <a:gd name="connsiteY3" fmla="*/ 1200944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54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381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8600 w 519906"/>
                <a:gd name="connsiteY3" fmla="*/ 1194594 h 1203324"/>
                <a:gd name="connsiteX4" fmla="*/ 0 w 519906"/>
                <a:gd name="connsiteY4" fmla="*/ 0 h 1203324"/>
                <a:gd name="connsiteX0" fmla="*/ 0 w 592931"/>
                <a:gd name="connsiteY0" fmla="*/ 0 h 1203324"/>
                <a:gd name="connsiteX1" fmla="*/ 592931 w 592931"/>
                <a:gd name="connsiteY1" fmla="*/ 793 h 1203324"/>
                <a:gd name="connsiteX2" fmla="*/ 299245 w 592931"/>
                <a:gd name="connsiteY2" fmla="*/ 1203324 h 1203324"/>
                <a:gd name="connsiteX3" fmla="*/ 228600 w 592931"/>
                <a:gd name="connsiteY3" fmla="*/ 1194594 h 1203324"/>
                <a:gd name="connsiteX4" fmla="*/ 0 w 592931"/>
                <a:gd name="connsiteY4" fmla="*/ 0 h 1203324"/>
                <a:gd name="connsiteX0" fmla="*/ 225425 w 818356"/>
                <a:gd name="connsiteY0" fmla="*/ 0 h 1204119"/>
                <a:gd name="connsiteX1" fmla="*/ 818356 w 818356"/>
                <a:gd name="connsiteY1" fmla="*/ 793 h 1204119"/>
                <a:gd name="connsiteX2" fmla="*/ 524670 w 818356"/>
                <a:gd name="connsiteY2" fmla="*/ 1203324 h 1204119"/>
                <a:gd name="connsiteX3" fmla="*/ 0 w 818356"/>
                <a:gd name="connsiteY3" fmla="*/ 1204119 h 1204119"/>
                <a:gd name="connsiteX4" fmla="*/ 225425 w 818356"/>
                <a:gd name="connsiteY4" fmla="*/ 0 h 1204119"/>
                <a:gd name="connsiteX0" fmla="*/ 225425 w 818356"/>
                <a:gd name="connsiteY0" fmla="*/ 0 h 1204119"/>
                <a:gd name="connsiteX1" fmla="*/ 818356 w 818356"/>
                <a:gd name="connsiteY1" fmla="*/ 793 h 1204119"/>
                <a:gd name="connsiteX2" fmla="*/ 108745 w 818356"/>
                <a:gd name="connsiteY2" fmla="*/ 1200149 h 1204119"/>
                <a:gd name="connsiteX3" fmla="*/ 0 w 818356"/>
                <a:gd name="connsiteY3" fmla="*/ 1204119 h 1204119"/>
                <a:gd name="connsiteX4" fmla="*/ 225425 w 818356"/>
                <a:gd name="connsiteY4" fmla="*/ 0 h 1204119"/>
                <a:gd name="connsiteX0" fmla="*/ 708025 w 1300956"/>
                <a:gd name="connsiteY0" fmla="*/ 0 h 1200944"/>
                <a:gd name="connsiteX1" fmla="*/ 1300956 w 1300956"/>
                <a:gd name="connsiteY1" fmla="*/ 793 h 1200944"/>
                <a:gd name="connsiteX2" fmla="*/ 591345 w 1300956"/>
                <a:gd name="connsiteY2" fmla="*/ 1200149 h 1200944"/>
                <a:gd name="connsiteX3" fmla="*/ 0 w 1300956"/>
                <a:gd name="connsiteY3" fmla="*/ 1200944 h 1200944"/>
                <a:gd name="connsiteX4" fmla="*/ 708025 w 1300956"/>
                <a:gd name="connsiteY4" fmla="*/ 0 h 1200944"/>
                <a:gd name="connsiteX0" fmla="*/ 708025 w 1300956"/>
                <a:gd name="connsiteY0" fmla="*/ 0 h 1203324"/>
                <a:gd name="connsiteX1" fmla="*/ 1300956 w 1300956"/>
                <a:gd name="connsiteY1" fmla="*/ 793 h 1203324"/>
                <a:gd name="connsiteX2" fmla="*/ 51595 w 1300956"/>
                <a:gd name="connsiteY2" fmla="*/ 1203324 h 1203324"/>
                <a:gd name="connsiteX3" fmla="*/ 0 w 1300956"/>
                <a:gd name="connsiteY3" fmla="*/ 1200944 h 1203324"/>
                <a:gd name="connsiteX4" fmla="*/ 708025 w 1300956"/>
                <a:gd name="connsiteY4" fmla="*/ 0 h 1203324"/>
                <a:gd name="connsiteX0" fmla="*/ 708025 w 1193006"/>
                <a:gd name="connsiteY0" fmla="*/ 0 h 1203324"/>
                <a:gd name="connsiteX1" fmla="*/ 1193006 w 1193006"/>
                <a:gd name="connsiteY1" fmla="*/ 16668 h 1203324"/>
                <a:gd name="connsiteX2" fmla="*/ 51595 w 1193006"/>
                <a:gd name="connsiteY2" fmla="*/ 1203324 h 1203324"/>
                <a:gd name="connsiteX3" fmla="*/ 0 w 1193006"/>
                <a:gd name="connsiteY3" fmla="*/ 1200944 h 1203324"/>
                <a:gd name="connsiteX4" fmla="*/ 708025 w 1193006"/>
                <a:gd name="connsiteY4" fmla="*/ 0 h 1203324"/>
                <a:gd name="connsiteX0" fmla="*/ 708025 w 1208881"/>
                <a:gd name="connsiteY0" fmla="*/ 0 h 1203324"/>
                <a:gd name="connsiteX1" fmla="*/ 1208881 w 1208881"/>
                <a:gd name="connsiteY1" fmla="*/ 7143 h 1203324"/>
                <a:gd name="connsiteX2" fmla="*/ 51595 w 1208881"/>
                <a:gd name="connsiteY2" fmla="*/ 1203324 h 1203324"/>
                <a:gd name="connsiteX3" fmla="*/ 0 w 1208881"/>
                <a:gd name="connsiteY3" fmla="*/ 1200944 h 1203324"/>
                <a:gd name="connsiteX4" fmla="*/ 708025 w 1208881"/>
                <a:gd name="connsiteY4" fmla="*/ 0 h 1203324"/>
                <a:gd name="connsiteX0" fmla="*/ 1322972 w 1322972"/>
                <a:gd name="connsiteY0" fmla="*/ 0 h 2235366"/>
                <a:gd name="connsiteX1" fmla="*/ 1208881 w 1322972"/>
                <a:gd name="connsiteY1" fmla="*/ 1039185 h 2235366"/>
                <a:gd name="connsiteX2" fmla="*/ 51595 w 1322972"/>
                <a:gd name="connsiteY2" fmla="*/ 2235366 h 2235366"/>
                <a:gd name="connsiteX3" fmla="*/ 0 w 1322972"/>
                <a:gd name="connsiteY3" fmla="*/ 2232986 h 2235366"/>
                <a:gd name="connsiteX4" fmla="*/ 1322972 w 1322972"/>
                <a:gd name="connsiteY4" fmla="*/ 0 h 2235366"/>
                <a:gd name="connsiteX0" fmla="*/ 1322972 w 2754270"/>
                <a:gd name="connsiteY0" fmla="*/ 0 h 2235366"/>
                <a:gd name="connsiteX1" fmla="*/ 2754270 w 2754270"/>
                <a:gd name="connsiteY1" fmla="*/ 1796 h 2235366"/>
                <a:gd name="connsiteX2" fmla="*/ 51595 w 2754270"/>
                <a:gd name="connsiteY2" fmla="*/ 2235366 h 2235366"/>
                <a:gd name="connsiteX3" fmla="*/ 0 w 2754270"/>
                <a:gd name="connsiteY3" fmla="*/ 2232986 h 2235366"/>
                <a:gd name="connsiteX4" fmla="*/ 1322972 w 2754270"/>
                <a:gd name="connsiteY4" fmla="*/ 0 h 2235366"/>
                <a:gd name="connsiteX0" fmla="*/ 1322972 w 2754270"/>
                <a:gd name="connsiteY0" fmla="*/ 0 h 2235366"/>
                <a:gd name="connsiteX1" fmla="*/ 2754270 w 2754270"/>
                <a:gd name="connsiteY1" fmla="*/ 1796 h 2235366"/>
                <a:gd name="connsiteX2" fmla="*/ 543553 w 2754270"/>
                <a:gd name="connsiteY2" fmla="*/ 2235366 h 2235366"/>
                <a:gd name="connsiteX3" fmla="*/ 0 w 2754270"/>
                <a:gd name="connsiteY3" fmla="*/ 2232986 h 2235366"/>
                <a:gd name="connsiteX4" fmla="*/ 1322972 w 2754270"/>
                <a:gd name="connsiteY4" fmla="*/ 0 h 223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4270" h="2235366">
                  <a:moveTo>
                    <a:pt x="1322972" y="0"/>
                  </a:moveTo>
                  <a:lnTo>
                    <a:pt x="2754270" y="1796"/>
                  </a:lnTo>
                  <a:lnTo>
                    <a:pt x="543553" y="2235366"/>
                  </a:lnTo>
                  <a:lnTo>
                    <a:pt x="0" y="2232986"/>
                  </a:lnTo>
                  <a:lnTo>
                    <a:pt x="1322972" y="0"/>
                  </a:lnTo>
                  <a:close/>
                </a:path>
              </a:pathLst>
            </a:custGeom>
            <a:solidFill>
              <a:srgbClr val="C0E39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25">
              <a:extLst>
                <a:ext uri="{FF2B5EF4-FFF2-40B4-BE49-F238E27FC236}">
                  <a16:creationId xmlns:a16="http://schemas.microsoft.com/office/drawing/2014/main" id="{7EB06D25-ABBE-4BF5-9FCF-ED6BA11062DC}"/>
                </a:ext>
              </a:extLst>
            </p:cNvPr>
            <p:cNvSpPr/>
            <p:nvPr/>
          </p:nvSpPr>
          <p:spPr>
            <a:xfrm>
              <a:off x="7096685" y="2272106"/>
              <a:ext cx="3883585" cy="2246051"/>
            </a:xfrm>
            <a:custGeom>
              <a:avLst/>
              <a:gdLst>
                <a:gd name="connsiteX0" fmla="*/ 558800 w 1651000"/>
                <a:gd name="connsiteY0" fmla="*/ 0 h 1270000"/>
                <a:gd name="connsiteX1" fmla="*/ 1651000 w 1651000"/>
                <a:gd name="connsiteY1" fmla="*/ 0 h 1270000"/>
                <a:gd name="connsiteX2" fmla="*/ 596900 w 1651000"/>
                <a:gd name="connsiteY2" fmla="*/ 1257300 h 1270000"/>
                <a:gd name="connsiteX3" fmla="*/ 0 w 1651000"/>
                <a:gd name="connsiteY3" fmla="*/ 1270000 h 1270000"/>
                <a:gd name="connsiteX4" fmla="*/ 558800 w 1651000"/>
                <a:gd name="connsiteY4" fmla="*/ 0 h 1270000"/>
                <a:gd name="connsiteX0" fmla="*/ 746277 w 1651000"/>
                <a:gd name="connsiteY0" fmla="*/ 0 h 1270000"/>
                <a:gd name="connsiteX1" fmla="*/ 1651000 w 1651000"/>
                <a:gd name="connsiteY1" fmla="*/ 0 h 1270000"/>
                <a:gd name="connsiteX2" fmla="*/ 596900 w 1651000"/>
                <a:gd name="connsiteY2" fmla="*/ 1257300 h 1270000"/>
                <a:gd name="connsiteX3" fmla="*/ 0 w 1651000"/>
                <a:gd name="connsiteY3" fmla="*/ 1270000 h 1270000"/>
                <a:gd name="connsiteX4" fmla="*/ 746277 w 1651000"/>
                <a:gd name="connsiteY4" fmla="*/ 0 h 1270000"/>
                <a:gd name="connsiteX0" fmla="*/ 746277 w 1717524"/>
                <a:gd name="connsiteY0" fmla="*/ 0 h 1270000"/>
                <a:gd name="connsiteX1" fmla="*/ 1717524 w 1717524"/>
                <a:gd name="connsiteY1" fmla="*/ 6614 h 1270000"/>
                <a:gd name="connsiteX2" fmla="*/ 596900 w 1717524"/>
                <a:gd name="connsiteY2" fmla="*/ 1257300 h 1270000"/>
                <a:gd name="connsiteX3" fmla="*/ 0 w 1717524"/>
                <a:gd name="connsiteY3" fmla="*/ 1270000 h 1270000"/>
                <a:gd name="connsiteX4" fmla="*/ 746277 w 1717524"/>
                <a:gd name="connsiteY4" fmla="*/ 0 h 1270000"/>
                <a:gd name="connsiteX0" fmla="*/ 746277 w 1736801"/>
                <a:gd name="connsiteY0" fmla="*/ 0 h 1270000"/>
                <a:gd name="connsiteX1" fmla="*/ 1736801 w 1736801"/>
                <a:gd name="connsiteY1" fmla="*/ 13642 h 1270000"/>
                <a:gd name="connsiteX2" fmla="*/ 596900 w 1736801"/>
                <a:gd name="connsiteY2" fmla="*/ 1257300 h 1270000"/>
                <a:gd name="connsiteX3" fmla="*/ 0 w 1736801"/>
                <a:gd name="connsiteY3" fmla="*/ 1270000 h 1270000"/>
                <a:gd name="connsiteX4" fmla="*/ 746277 w 1736801"/>
                <a:gd name="connsiteY4" fmla="*/ 0 h 1270000"/>
                <a:gd name="connsiteX0" fmla="*/ 823384 w 1813908"/>
                <a:gd name="connsiteY0" fmla="*/ 0 h 1270000"/>
                <a:gd name="connsiteX1" fmla="*/ 1813908 w 1813908"/>
                <a:gd name="connsiteY1" fmla="*/ 13642 h 1270000"/>
                <a:gd name="connsiteX2" fmla="*/ 674007 w 1813908"/>
                <a:gd name="connsiteY2" fmla="*/ 1257300 h 1270000"/>
                <a:gd name="connsiteX3" fmla="*/ 0 w 1813908"/>
                <a:gd name="connsiteY3" fmla="*/ 1270000 h 1270000"/>
                <a:gd name="connsiteX4" fmla="*/ 823384 w 1813908"/>
                <a:gd name="connsiteY4" fmla="*/ 0 h 1270000"/>
                <a:gd name="connsiteX0" fmla="*/ 701298 w 1813908"/>
                <a:gd name="connsiteY0" fmla="*/ 0 h 1270000"/>
                <a:gd name="connsiteX1" fmla="*/ 1813908 w 1813908"/>
                <a:gd name="connsiteY1" fmla="*/ 13642 h 1270000"/>
                <a:gd name="connsiteX2" fmla="*/ 674007 w 1813908"/>
                <a:gd name="connsiteY2" fmla="*/ 1257300 h 1270000"/>
                <a:gd name="connsiteX3" fmla="*/ 0 w 1813908"/>
                <a:gd name="connsiteY3" fmla="*/ 1270000 h 1270000"/>
                <a:gd name="connsiteX4" fmla="*/ 701298 w 1813908"/>
                <a:gd name="connsiteY4" fmla="*/ 0 h 1270000"/>
                <a:gd name="connsiteX0" fmla="*/ 701298 w 1813908"/>
                <a:gd name="connsiteY0" fmla="*/ 0 h 1270000"/>
                <a:gd name="connsiteX1" fmla="*/ 1813908 w 1813908"/>
                <a:gd name="connsiteY1" fmla="*/ 13642 h 1270000"/>
                <a:gd name="connsiteX2" fmla="*/ 603325 w 1813908"/>
                <a:gd name="connsiteY2" fmla="*/ 1264328 h 1270000"/>
                <a:gd name="connsiteX3" fmla="*/ 0 w 1813908"/>
                <a:gd name="connsiteY3" fmla="*/ 1270000 h 1270000"/>
                <a:gd name="connsiteX4" fmla="*/ 701298 w 1813908"/>
                <a:gd name="connsiteY4" fmla="*/ 0 h 1270000"/>
                <a:gd name="connsiteX0" fmla="*/ 701298 w 1743226"/>
                <a:gd name="connsiteY0" fmla="*/ 0 h 1270000"/>
                <a:gd name="connsiteX1" fmla="*/ 1743226 w 1743226"/>
                <a:gd name="connsiteY1" fmla="*/ 13642 h 1270000"/>
                <a:gd name="connsiteX2" fmla="*/ 603325 w 1743226"/>
                <a:gd name="connsiteY2" fmla="*/ 1264328 h 1270000"/>
                <a:gd name="connsiteX3" fmla="*/ 0 w 1743226"/>
                <a:gd name="connsiteY3" fmla="*/ 1270000 h 1270000"/>
                <a:gd name="connsiteX4" fmla="*/ 701298 w 1743226"/>
                <a:gd name="connsiteY4" fmla="*/ 0 h 1270000"/>
                <a:gd name="connsiteX0" fmla="*/ 701298 w 1743226"/>
                <a:gd name="connsiteY0" fmla="*/ 0 h 1270000"/>
                <a:gd name="connsiteX1" fmla="*/ 1743226 w 1743226"/>
                <a:gd name="connsiteY1" fmla="*/ 13642 h 1270000"/>
                <a:gd name="connsiteX2" fmla="*/ 623887 w 1743226"/>
                <a:gd name="connsiteY2" fmla="*/ 1264328 h 1270000"/>
                <a:gd name="connsiteX3" fmla="*/ 0 w 1743226"/>
                <a:gd name="connsiteY3" fmla="*/ 1270000 h 1270000"/>
                <a:gd name="connsiteX4" fmla="*/ 701298 w 1743226"/>
                <a:gd name="connsiteY4" fmla="*/ 0 h 1270000"/>
                <a:gd name="connsiteX0" fmla="*/ 675596 w 1743226"/>
                <a:gd name="connsiteY0" fmla="*/ 0 h 1399315"/>
                <a:gd name="connsiteX1" fmla="*/ 1743226 w 1743226"/>
                <a:gd name="connsiteY1" fmla="*/ 142957 h 1399315"/>
                <a:gd name="connsiteX2" fmla="*/ 623887 w 1743226"/>
                <a:gd name="connsiteY2" fmla="*/ 1393643 h 1399315"/>
                <a:gd name="connsiteX3" fmla="*/ 0 w 1743226"/>
                <a:gd name="connsiteY3" fmla="*/ 1399315 h 1399315"/>
                <a:gd name="connsiteX4" fmla="*/ 675596 w 1743226"/>
                <a:gd name="connsiteY4" fmla="*/ 0 h 1399315"/>
                <a:gd name="connsiteX0" fmla="*/ 675596 w 1871738"/>
                <a:gd name="connsiteY0" fmla="*/ 0 h 1399315"/>
                <a:gd name="connsiteX1" fmla="*/ 1871738 w 1871738"/>
                <a:gd name="connsiteY1" fmla="*/ 2397 h 1399315"/>
                <a:gd name="connsiteX2" fmla="*/ 623887 w 1871738"/>
                <a:gd name="connsiteY2" fmla="*/ 1393643 h 1399315"/>
                <a:gd name="connsiteX3" fmla="*/ 0 w 1871738"/>
                <a:gd name="connsiteY3" fmla="*/ 1399315 h 1399315"/>
                <a:gd name="connsiteX4" fmla="*/ 675596 w 1871738"/>
                <a:gd name="connsiteY4" fmla="*/ 0 h 1399315"/>
                <a:gd name="connsiteX0" fmla="*/ 649894 w 1846036"/>
                <a:gd name="connsiteY0" fmla="*/ 0 h 1393693"/>
                <a:gd name="connsiteX1" fmla="*/ 1846036 w 1846036"/>
                <a:gd name="connsiteY1" fmla="*/ 2397 h 1393693"/>
                <a:gd name="connsiteX2" fmla="*/ 598185 w 1846036"/>
                <a:gd name="connsiteY2" fmla="*/ 1393643 h 1393693"/>
                <a:gd name="connsiteX3" fmla="*/ 0 w 1846036"/>
                <a:gd name="connsiteY3" fmla="*/ 1393693 h 1393693"/>
                <a:gd name="connsiteX4" fmla="*/ 649894 w 1846036"/>
                <a:gd name="connsiteY4" fmla="*/ 0 h 1393693"/>
                <a:gd name="connsiteX0" fmla="*/ 649894 w 1846036"/>
                <a:gd name="connsiteY0" fmla="*/ 0 h 1393693"/>
                <a:gd name="connsiteX1" fmla="*/ 1846036 w 1846036"/>
                <a:gd name="connsiteY1" fmla="*/ 2397 h 1393693"/>
                <a:gd name="connsiteX2" fmla="*/ 585334 w 1846036"/>
                <a:gd name="connsiteY2" fmla="*/ 1386616 h 1393693"/>
                <a:gd name="connsiteX3" fmla="*/ 0 w 1846036"/>
                <a:gd name="connsiteY3" fmla="*/ 1393693 h 1393693"/>
                <a:gd name="connsiteX4" fmla="*/ 649894 w 1846036"/>
                <a:gd name="connsiteY4" fmla="*/ 0 h 1393693"/>
                <a:gd name="connsiteX0" fmla="*/ 768768 w 1964910"/>
                <a:gd name="connsiteY0" fmla="*/ 0 h 1657243"/>
                <a:gd name="connsiteX1" fmla="*/ 1964910 w 1964910"/>
                <a:gd name="connsiteY1" fmla="*/ 2397 h 1657243"/>
                <a:gd name="connsiteX2" fmla="*/ 704208 w 1964910"/>
                <a:gd name="connsiteY2" fmla="*/ 1386616 h 1657243"/>
                <a:gd name="connsiteX3" fmla="*/ 0 w 1964910"/>
                <a:gd name="connsiteY3" fmla="*/ 1657243 h 1657243"/>
                <a:gd name="connsiteX4" fmla="*/ 768768 w 1964910"/>
                <a:gd name="connsiteY4" fmla="*/ 0 h 1657243"/>
                <a:gd name="connsiteX0" fmla="*/ 768768 w 1964910"/>
                <a:gd name="connsiteY0" fmla="*/ 0 h 1657243"/>
                <a:gd name="connsiteX1" fmla="*/ 1964910 w 1964910"/>
                <a:gd name="connsiteY1" fmla="*/ 2397 h 1657243"/>
                <a:gd name="connsiteX2" fmla="*/ 453610 w 1964910"/>
                <a:gd name="connsiteY2" fmla="*/ 1650166 h 1657243"/>
                <a:gd name="connsiteX3" fmla="*/ 0 w 1964910"/>
                <a:gd name="connsiteY3" fmla="*/ 1657243 h 1657243"/>
                <a:gd name="connsiteX4" fmla="*/ 768768 w 1964910"/>
                <a:gd name="connsiteY4" fmla="*/ 0 h 1657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910" h="1657243">
                  <a:moveTo>
                    <a:pt x="768768" y="0"/>
                  </a:moveTo>
                  <a:lnTo>
                    <a:pt x="1964910" y="2397"/>
                  </a:lnTo>
                  <a:lnTo>
                    <a:pt x="453610" y="1650166"/>
                  </a:lnTo>
                  <a:lnTo>
                    <a:pt x="0" y="1657243"/>
                  </a:lnTo>
                  <a:lnTo>
                    <a:pt x="768768" y="0"/>
                  </a:lnTo>
                  <a:close/>
                </a:path>
              </a:pathLst>
            </a:custGeom>
            <a:noFill/>
            <a:ln w="12700">
              <a:solidFill>
                <a:srgbClr val="005DAA">
                  <a:alpha val="45882"/>
                </a:srgb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ED7ADA29-4D5D-4AE3-9DC8-2B48F22EBE16}"/>
                </a:ext>
              </a:extLst>
            </p:cNvPr>
            <p:cNvSpPr/>
            <p:nvPr/>
          </p:nvSpPr>
          <p:spPr>
            <a:xfrm>
              <a:off x="8009323" y="3131672"/>
              <a:ext cx="1322364" cy="45016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Technical Specialist</a:t>
              </a:r>
            </a:p>
          </p:txBody>
        </p:sp>
        <p:sp>
          <p:nvSpPr>
            <p:cNvPr id="141" name="Freeform 127">
              <a:extLst>
                <a:ext uri="{FF2B5EF4-FFF2-40B4-BE49-F238E27FC236}">
                  <a16:creationId xmlns:a16="http://schemas.microsoft.com/office/drawing/2014/main" id="{0B62915C-A74D-4EAD-928E-C49C3635B9A4}"/>
                </a:ext>
              </a:extLst>
            </p:cNvPr>
            <p:cNvSpPr/>
            <p:nvPr/>
          </p:nvSpPr>
          <p:spPr>
            <a:xfrm>
              <a:off x="5166788" y="2268328"/>
              <a:ext cx="1831529" cy="366628"/>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 name="connsiteX0" fmla="*/ 0 w 815181"/>
                <a:gd name="connsiteY0" fmla="*/ 0 h 1283494"/>
                <a:gd name="connsiteX1" fmla="*/ 815181 w 815181"/>
                <a:gd name="connsiteY1" fmla="*/ 793 h 1283494"/>
                <a:gd name="connsiteX2" fmla="*/ 537370 w 815181"/>
                <a:gd name="connsiteY2" fmla="*/ 1279524 h 1283494"/>
                <a:gd name="connsiteX3" fmla="*/ 463550 w 815181"/>
                <a:gd name="connsiteY3" fmla="*/ 1283494 h 1283494"/>
                <a:gd name="connsiteX4" fmla="*/ 0 w 815181"/>
                <a:gd name="connsiteY4" fmla="*/ 0 h 1283494"/>
                <a:gd name="connsiteX0" fmla="*/ 0 w 815181"/>
                <a:gd name="connsiteY0" fmla="*/ 0 h 1285874"/>
                <a:gd name="connsiteX1" fmla="*/ 815181 w 815181"/>
                <a:gd name="connsiteY1" fmla="*/ 793 h 1285874"/>
                <a:gd name="connsiteX2" fmla="*/ 699295 w 815181"/>
                <a:gd name="connsiteY2" fmla="*/ 1285874 h 1285874"/>
                <a:gd name="connsiteX3" fmla="*/ 463550 w 815181"/>
                <a:gd name="connsiteY3" fmla="*/ 1283494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73050 w 815181"/>
                <a:gd name="connsiteY3" fmla="*/ 1280319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82575 w 815181"/>
                <a:gd name="connsiteY3" fmla="*/ 1280319 h 1285874"/>
                <a:gd name="connsiteX4" fmla="*/ 0 w 815181"/>
                <a:gd name="connsiteY4" fmla="*/ 0 h 1285874"/>
                <a:gd name="connsiteX0" fmla="*/ 0 w 815181"/>
                <a:gd name="connsiteY0" fmla="*/ 0 h 1286669"/>
                <a:gd name="connsiteX1" fmla="*/ 815181 w 815181"/>
                <a:gd name="connsiteY1" fmla="*/ 793 h 1286669"/>
                <a:gd name="connsiteX2" fmla="*/ 699295 w 815181"/>
                <a:gd name="connsiteY2" fmla="*/ 1285874 h 1286669"/>
                <a:gd name="connsiteX3" fmla="*/ 273050 w 815181"/>
                <a:gd name="connsiteY3" fmla="*/ 1286669 h 1286669"/>
                <a:gd name="connsiteX4" fmla="*/ 0 w 815181"/>
                <a:gd name="connsiteY4" fmla="*/ 0 h 1286669"/>
                <a:gd name="connsiteX0" fmla="*/ 0 w 897731"/>
                <a:gd name="connsiteY0" fmla="*/ 2382 h 1289051"/>
                <a:gd name="connsiteX1" fmla="*/ 897731 w 897731"/>
                <a:gd name="connsiteY1" fmla="*/ 0 h 1289051"/>
                <a:gd name="connsiteX2" fmla="*/ 699295 w 897731"/>
                <a:gd name="connsiteY2" fmla="*/ 1288256 h 1289051"/>
                <a:gd name="connsiteX3" fmla="*/ 273050 w 897731"/>
                <a:gd name="connsiteY3" fmla="*/ 1289051 h 1289051"/>
                <a:gd name="connsiteX4" fmla="*/ 0 w 897731"/>
                <a:gd name="connsiteY4" fmla="*/ 2382 h 1289051"/>
                <a:gd name="connsiteX0" fmla="*/ 0 w 897731"/>
                <a:gd name="connsiteY0" fmla="*/ 2382 h 1289051"/>
                <a:gd name="connsiteX1" fmla="*/ 897731 w 897731"/>
                <a:gd name="connsiteY1" fmla="*/ 0 h 1289051"/>
                <a:gd name="connsiteX2" fmla="*/ 870745 w 897731"/>
                <a:gd name="connsiteY2" fmla="*/ 427831 h 1289051"/>
                <a:gd name="connsiteX3" fmla="*/ 273050 w 897731"/>
                <a:gd name="connsiteY3" fmla="*/ 1289051 h 1289051"/>
                <a:gd name="connsiteX4" fmla="*/ 0 w 897731"/>
                <a:gd name="connsiteY4" fmla="*/ 2382 h 1289051"/>
                <a:gd name="connsiteX0" fmla="*/ 0 w 897731"/>
                <a:gd name="connsiteY0" fmla="*/ 2382 h 434976"/>
                <a:gd name="connsiteX1" fmla="*/ 897731 w 897731"/>
                <a:gd name="connsiteY1" fmla="*/ 0 h 434976"/>
                <a:gd name="connsiteX2" fmla="*/ 870745 w 897731"/>
                <a:gd name="connsiteY2" fmla="*/ 427831 h 434976"/>
                <a:gd name="connsiteX3" fmla="*/ 92075 w 897731"/>
                <a:gd name="connsiteY3" fmla="*/ 434976 h 434976"/>
                <a:gd name="connsiteX4" fmla="*/ 0 w 897731"/>
                <a:gd name="connsiteY4" fmla="*/ 2382 h 434976"/>
                <a:gd name="connsiteX0" fmla="*/ 0 w 1373647"/>
                <a:gd name="connsiteY0" fmla="*/ 0 h 432594"/>
                <a:gd name="connsiteX1" fmla="*/ 1373647 w 1373647"/>
                <a:gd name="connsiteY1" fmla="*/ 2966 h 432594"/>
                <a:gd name="connsiteX2" fmla="*/ 870745 w 1373647"/>
                <a:gd name="connsiteY2" fmla="*/ 425449 h 432594"/>
                <a:gd name="connsiteX3" fmla="*/ 92075 w 1373647"/>
                <a:gd name="connsiteY3" fmla="*/ 432594 h 432594"/>
                <a:gd name="connsiteX4" fmla="*/ 0 w 1373647"/>
                <a:gd name="connsiteY4" fmla="*/ 0 h 432594"/>
                <a:gd name="connsiteX0" fmla="*/ 0 w 1373647"/>
                <a:gd name="connsiteY0" fmla="*/ 0 h 432594"/>
                <a:gd name="connsiteX1" fmla="*/ 1373647 w 1373647"/>
                <a:gd name="connsiteY1" fmla="*/ 2966 h 432594"/>
                <a:gd name="connsiteX2" fmla="*/ 1303882 w 1373647"/>
                <a:gd name="connsiteY2" fmla="*/ 366628 h 432594"/>
                <a:gd name="connsiteX3" fmla="*/ 92075 w 1373647"/>
                <a:gd name="connsiteY3" fmla="*/ 432594 h 432594"/>
                <a:gd name="connsiteX4" fmla="*/ 0 w 1373647"/>
                <a:gd name="connsiteY4" fmla="*/ 0 h 432594"/>
                <a:gd name="connsiteX0" fmla="*/ 0 w 1373647"/>
                <a:gd name="connsiteY0" fmla="*/ 0 h 373773"/>
                <a:gd name="connsiteX1" fmla="*/ 1373647 w 1373647"/>
                <a:gd name="connsiteY1" fmla="*/ 2966 h 373773"/>
                <a:gd name="connsiteX2" fmla="*/ 1303882 w 1373647"/>
                <a:gd name="connsiteY2" fmla="*/ 366628 h 373773"/>
                <a:gd name="connsiteX3" fmla="*/ 70685 w 1373647"/>
                <a:gd name="connsiteY3" fmla="*/ 373773 h 373773"/>
                <a:gd name="connsiteX4" fmla="*/ 0 w 1373647"/>
                <a:gd name="connsiteY4" fmla="*/ 0 h 373773"/>
                <a:gd name="connsiteX0" fmla="*/ 0 w 1373647"/>
                <a:gd name="connsiteY0" fmla="*/ 0 h 366628"/>
                <a:gd name="connsiteX1" fmla="*/ 1373647 w 1373647"/>
                <a:gd name="connsiteY1" fmla="*/ 2966 h 366628"/>
                <a:gd name="connsiteX2" fmla="*/ 1303882 w 1373647"/>
                <a:gd name="connsiteY2" fmla="*/ 366628 h 366628"/>
                <a:gd name="connsiteX3" fmla="*/ 70685 w 1373647"/>
                <a:gd name="connsiteY3" fmla="*/ 357731 h 366628"/>
                <a:gd name="connsiteX4" fmla="*/ 0 w 1373647"/>
                <a:gd name="connsiteY4" fmla="*/ 0 h 36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647" h="366628">
                  <a:moveTo>
                    <a:pt x="0" y="0"/>
                  </a:moveTo>
                  <a:lnTo>
                    <a:pt x="1373647" y="2966"/>
                  </a:lnTo>
                  <a:lnTo>
                    <a:pt x="1303882" y="366628"/>
                  </a:lnTo>
                  <a:lnTo>
                    <a:pt x="70685" y="357731"/>
                  </a:lnTo>
                  <a:lnTo>
                    <a:pt x="0" y="0"/>
                  </a:lnTo>
                  <a:close/>
                </a:path>
              </a:pathLst>
            </a:custGeom>
            <a:solidFill>
              <a:srgbClr val="FFFF89"/>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28">
              <a:extLst>
                <a:ext uri="{FF2B5EF4-FFF2-40B4-BE49-F238E27FC236}">
                  <a16:creationId xmlns:a16="http://schemas.microsoft.com/office/drawing/2014/main" id="{1C7F2F88-219C-4312-837A-46F4A4FF75C5}"/>
                </a:ext>
              </a:extLst>
            </p:cNvPr>
            <p:cNvSpPr/>
            <p:nvPr/>
          </p:nvSpPr>
          <p:spPr>
            <a:xfrm>
              <a:off x="6922282" y="2266791"/>
              <a:ext cx="1520713" cy="372814"/>
            </a:xfrm>
            <a:custGeom>
              <a:avLst/>
              <a:gdLst>
                <a:gd name="connsiteX0" fmla="*/ 0 w 1516857"/>
                <a:gd name="connsiteY0" fmla="*/ 19050 h 511969"/>
                <a:gd name="connsiteX1" fmla="*/ 1138238 w 1516857"/>
                <a:gd name="connsiteY1" fmla="*/ 0 h 511969"/>
                <a:gd name="connsiteX2" fmla="*/ 1516857 w 1516857"/>
                <a:gd name="connsiteY2" fmla="*/ 497681 h 511969"/>
                <a:gd name="connsiteX3" fmla="*/ 607219 w 1516857"/>
                <a:gd name="connsiteY3" fmla="*/ 511969 h 511969"/>
                <a:gd name="connsiteX4" fmla="*/ 0 w 1516857"/>
                <a:gd name="connsiteY4" fmla="*/ 19050 h 511969"/>
                <a:gd name="connsiteX0" fmla="*/ 0 w 1516857"/>
                <a:gd name="connsiteY0" fmla="*/ 19050 h 1026319"/>
                <a:gd name="connsiteX1" fmla="*/ 1138238 w 1516857"/>
                <a:gd name="connsiteY1" fmla="*/ 0 h 1026319"/>
                <a:gd name="connsiteX2" fmla="*/ 1516857 w 1516857"/>
                <a:gd name="connsiteY2" fmla="*/ 497681 h 1026319"/>
                <a:gd name="connsiteX3" fmla="*/ 1266825 w 1516857"/>
                <a:gd name="connsiteY3" fmla="*/ 1026319 h 1026319"/>
                <a:gd name="connsiteX4" fmla="*/ 0 w 1516857"/>
                <a:gd name="connsiteY4" fmla="*/ 19050 h 1026319"/>
                <a:gd name="connsiteX0" fmla="*/ 0 w 1578770"/>
                <a:gd name="connsiteY0" fmla="*/ 19050 h 1028699"/>
                <a:gd name="connsiteX1" fmla="*/ 1138238 w 1578770"/>
                <a:gd name="connsiteY1" fmla="*/ 0 h 1028699"/>
                <a:gd name="connsiteX2" fmla="*/ 1578770 w 1578770"/>
                <a:gd name="connsiteY2" fmla="*/ 1028699 h 1028699"/>
                <a:gd name="connsiteX3" fmla="*/ 1266825 w 1578770"/>
                <a:gd name="connsiteY3" fmla="*/ 1026319 h 1028699"/>
                <a:gd name="connsiteX4" fmla="*/ 0 w 1578770"/>
                <a:gd name="connsiteY4" fmla="*/ 19050 h 1028699"/>
                <a:gd name="connsiteX0" fmla="*/ 0 w 1578770"/>
                <a:gd name="connsiteY0" fmla="*/ 23813 h 1033462"/>
                <a:gd name="connsiteX1" fmla="*/ 802481 w 1578770"/>
                <a:gd name="connsiteY1" fmla="*/ 0 h 1033462"/>
                <a:gd name="connsiteX2" fmla="*/ 1578770 w 1578770"/>
                <a:gd name="connsiteY2" fmla="*/ 1033462 h 1033462"/>
                <a:gd name="connsiteX3" fmla="*/ 1266825 w 1578770"/>
                <a:gd name="connsiteY3" fmla="*/ 1031082 h 1033462"/>
                <a:gd name="connsiteX4" fmla="*/ 0 w 1578770"/>
                <a:gd name="connsiteY4" fmla="*/ 23813 h 1033462"/>
                <a:gd name="connsiteX0" fmla="*/ 0 w 1578770"/>
                <a:gd name="connsiteY0" fmla="*/ 11907 h 1021556"/>
                <a:gd name="connsiteX1" fmla="*/ 802481 w 1578770"/>
                <a:gd name="connsiteY1" fmla="*/ 0 h 1021556"/>
                <a:gd name="connsiteX2" fmla="*/ 1578770 w 1578770"/>
                <a:gd name="connsiteY2" fmla="*/ 1021556 h 1021556"/>
                <a:gd name="connsiteX3" fmla="*/ 1266825 w 1578770"/>
                <a:gd name="connsiteY3" fmla="*/ 1019176 h 1021556"/>
                <a:gd name="connsiteX4" fmla="*/ 0 w 1578770"/>
                <a:gd name="connsiteY4" fmla="*/ 11907 h 1021556"/>
                <a:gd name="connsiteX0" fmla="*/ 0 w 1578770"/>
                <a:gd name="connsiteY0" fmla="*/ 0 h 1009649"/>
                <a:gd name="connsiteX1" fmla="*/ 989806 w 1578770"/>
                <a:gd name="connsiteY1" fmla="*/ 793 h 1009649"/>
                <a:gd name="connsiteX2" fmla="*/ 1578770 w 1578770"/>
                <a:gd name="connsiteY2" fmla="*/ 1009649 h 1009649"/>
                <a:gd name="connsiteX3" fmla="*/ 1266825 w 1578770"/>
                <a:gd name="connsiteY3" fmla="*/ 1007269 h 1009649"/>
                <a:gd name="connsiteX4" fmla="*/ 0 w 1578770"/>
                <a:gd name="connsiteY4" fmla="*/ 0 h 1009649"/>
                <a:gd name="connsiteX0" fmla="*/ 0 w 1578770"/>
                <a:gd name="connsiteY0" fmla="*/ 0 h 1009649"/>
                <a:gd name="connsiteX1" fmla="*/ 989806 w 1578770"/>
                <a:gd name="connsiteY1" fmla="*/ 793 h 1009649"/>
                <a:gd name="connsiteX2" fmla="*/ 1578770 w 1578770"/>
                <a:gd name="connsiteY2" fmla="*/ 1009649 h 1009649"/>
                <a:gd name="connsiteX3" fmla="*/ 266700 w 1578770"/>
                <a:gd name="connsiteY3" fmla="*/ 419894 h 1009649"/>
                <a:gd name="connsiteX4" fmla="*/ 0 w 1578770"/>
                <a:gd name="connsiteY4" fmla="*/ 0 h 1009649"/>
                <a:gd name="connsiteX0" fmla="*/ 0 w 1073945"/>
                <a:gd name="connsiteY0" fmla="*/ 0 h 419894"/>
                <a:gd name="connsiteX1" fmla="*/ 989806 w 1073945"/>
                <a:gd name="connsiteY1" fmla="*/ 793 h 419894"/>
                <a:gd name="connsiteX2" fmla="*/ 1073945 w 1073945"/>
                <a:gd name="connsiteY2" fmla="*/ 419099 h 419894"/>
                <a:gd name="connsiteX3" fmla="*/ 266700 w 1073945"/>
                <a:gd name="connsiteY3" fmla="*/ 419894 h 419894"/>
                <a:gd name="connsiteX4" fmla="*/ 0 w 1073945"/>
                <a:gd name="connsiteY4" fmla="*/ 0 h 419894"/>
                <a:gd name="connsiteX0" fmla="*/ 0 w 1077120"/>
                <a:gd name="connsiteY0" fmla="*/ 0 h 428624"/>
                <a:gd name="connsiteX1" fmla="*/ 989806 w 1077120"/>
                <a:gd name="connsiteY1" fmla="*/ 793 h 428624"/>
                <a:gd name="connsiteX2" fmla="*/ 1077120 w 1077120"/>
                <a:gd name="connsiteY2" fmla="*/ 428624 h 428624"/>
                <a:gd name="connsiteX3" fmla="*/ 266700 w 1077120"/>
                <a:gd name="connsiteY3" fmla="*/ 419894 h 428624"/>
                <a:gd name="connsiteX4" fmla="*/ 0 w 1077120"/>
                <a:gd name="connsiteY4" fmla="*/ 0 h 428624"/>
                <a:gd name="connsiteX0" fmla="*/ 0 w 1077120"/>
                <a:gd name="connsiteY0" fmla="*/ 0 h 429419"/>
                <a:gd name="connsiteX1" fmla="*/ 989806 w 1077120"/>
                <a:gd name="connsiteY1" fmla="*/ 793 h 429419"/>
                <a:gd name="connsiteX2" fmla="*/ 1077120 w 1077120"/>
                <a:gd name="connsiteY2" fmla="*/ 428624 h 429419"/>
                <a:gd name="connsiteX3" fmla="*/ 273050 w 1077120"/>
                <a:gd name="connsiteY3" fmla="*/ 429419 h 429419"/>
                <a:gd name="connsiteX4" fmla="*/ 0 w 1077120"/>
                <a:gd name="connsiteY4" fmla="*/ 0 h 429419"/>
                <a:gd name="connsiteX0" fmla="*/ 0 w 1077120"/>
                <a:gd name="connsiteY0" fmla="*/ 0 h 1283494"/>
                <a:gd name="connsiteX1" fmla="*/ 989806 w 1077120"/>
                <a:gd name="connsiteY1" fmla="*/ 793 h 1283494"/>
                <a:gd name="connsiteX2" fmla="*/ 1077120 w 1077120"/>
                <a:gd name="connsiteY2" fmla="*/ 428624 h 1283494"/>
                <a:gd name="connsiteX3" fmla="*/ 463550 w 1077120"/>
                <a:gd name="connsiteY3" fmla="*/ 1283494 h 1283494"/>
                <a:gd name="connsiteX4" fmla="*/ 0 w 1077120"/>
                <a:gd name="connsiteY4" fmla="*/ 0 h 1283494"/>
                <a:gd name="connsiteX0" fmla="*/ 0 w 989806"/>
                <a:gd name="connsiteY0" fmla="*/ 0 h 1283494"/>
                <a:gd name="connsiteX1" fmla="*/ 989806 w 989806"/>
                <a:gd name="connsiteY1" fmla="*/ 793 h 1283494"/>
                <a:gd name="connsiteX2" fmla="*/ 537370 w 989806"/>
                <a:gd name="connsiteY2" fmla="*/ 1279524 h 1283494"/>
                <a:gd name="connsiteX3" fmla="*/ 463550 w 989806"/>
                <a:gd name="connsiteY3" fmla="*/ 1283494 h 1283494"/>
                <a:gd name="connsiteX4" fmla="*/ 0 w 989806"/>
                <a:gd name="connsiteY4" fmla="*/ 0 h 1283494"/>
                <a:gd name="connsiteX0" fmla="*/ 0 w 537370"/>
                <a:gd name="connsiteY0" fmla="*/ 8732 h 1292226"/>
                <a:gd name="connsiteX1" fmla="*/ 272256 w 537370"/>
                <a:gd name="connsiteY1" fmla="*/ 0 h 1292226"/>
                <a:gd name="connsiteX2" fmla="*/ 537370 w 537370"/>
                <a:gd name="connsiteY2" fmla="*/ 1288256 h 1292226"/>
                <a:gd name="connsiteX3" fmla="*/ 463550 w 537370"/>
                <a:gd name="connsiteY3" fmla="*/ 1292226 h 1292226"/>
                <a:gd name="connsiteX4" fmla="*/ 0 w 537370"/>
                <a:gd name="connsiteY4" fmla="*/ 8732 h 1292226"/>
                <a:gd name="connsiteX0" fmla="*/ 0 w 537370"/>
                <a:gd name="connsiteY0" fmla="*/ 0 h 1283494"/>
                <a:gd name="connsiteX1" fmla="*/ 269081 w 537370"/>
                <a:gd name="connsiteY1" fmla="*/ 793 h 1283494"/>
                <a:gd name="connsiteX2" fmla="*/ 537370 w 537370"/>
                <a:gd name="connsiteY2" fmla="*/ 1279524 h 1283494"/>
                <a:gd name="connsiteX3" fmla="*/ 463550 w 537370"/>
                <a:gd name="connsiteY3" fmla="*/ 1283494 h 1283494"/>
                <a:gd name="connsiteX4" fmla="*/ 0 w 537370"/>
                <a:gd name="connsiteY4" fmla="*/ 0 h 1283494"/>
                <a:gd name="connsiteX0" fmla="*/ 0 w 815181"/>
                <a:gd name="connsiteY0" fmla="*/ 0 h 1283494"/>
                <a:gd name="connsiteX1" fmla="*/ 815181 w 815181"/>
                <a:gd name="connsiteY1" fmla="*/ 793 h 1283494"/>
                <a:gd name="connsiteX2" fmla="*/ 537370 w 815181"/>
                <a:gd name="connsiteY2" fmla="*/ 1279524 h 1283494"/>
                <a:gd name="connsiteX3" fmla="*/ 463550 w 815181"/>
                <a:gd name="connsiteY3" fmla="*/ 1283494 h 1283494"/>
                <a:gd name="connsiteX4" fmla="*/ 0 w 815181"/>
                <a:gd name="connsiteY4" fmla="*/ 0 h 1283494"/>
                <a:gd name="connsiteX0" fmla="*/ 0 w 815181"/>
                <a:gd name="connsiteY0" fmla="*/ 0 h 1285874"/>
                <a:gd name="connsiteX1" fmla="*/ 815181 w 815181"/>
                <a:gd name="connsiteY1" fmla="*/ 793 h 1285874"/>
                <a:gd name="connsiteX2" fmla="*/ 699295 w 815181"/>
                <a:gd name="connsiteY2" fmla="*/ 1285874 h 1285874"/>
                <a:gd name="connsiteX3" fmla="*/ 463550 w 815181"/>
                <a:gd name="connsiteY3" fmla="*/ 1283494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73050 w 815181"/>
                <a:gd name="connsiteY3" fmla="*/ 1280319 h 1285874"/>
                <a:gd name="connsiteX4" fmla="*/ 0 w 815181"/>
                <a:gd name="connsiteY4" fmla="*/ 0 h 1285874"/>
                <a:gd name="connsiteX0" fmla="*/ 0 w 815181"/>
                <a:gd name="connsiteY0" fmla="*/ 0 h 1285874"/>
                <a:gd name="connsiteX1" fmla="*/ 815181 w 815181"/>
                <a:gd name="connsiteY1" fmla="*/ 793 h 1285874"/>
                <a:gd name="connsiteX2" fmla="*/ 699295 w 815181"/>
                <a:gd name="connsiteY2" fmla="*/ 1285874 h 1285874"/>
                <a:gd name="connsiteX3" fmla="*/ 282575 w 815181"/>
                <a:gd name="connsiteY3" fmla="*/ 1280319 h 1285874"/>
                <a:gd name="connsiteX4" fmla="*/ 0 w 815181"/>
                <a:gd name="connsiteY4" fmla="*/ 0 h 1285874"/>
                <a:gd name="connsiteX0" fmla="*/ 0 w 815181"/>
                <a:gd name="connsiteY0" fmla="*/ 0 h 1286669"/>
                <a:gd name="connsiteX1" fmla="*/ 815181 w 815181"/>
                <a:gd name="connsiteY1" fmla="*/ 793 h 1286669"/>
                <a:gd name="connsiteX2" fmla="*/ 699295 w 815181"/>
                <a:gd name="connsiteY2" fmla="*/ 1285874 h 1286669"/>
                <a:gd name="connsiteX3" fmla="*/ 273050 w 815181"/>
                <a:gd name="connsiteY3" fmla="*/ 1286669 h 1286669"/>
                <a:gd name="connsiteX4" fmla="*/ 0 w 815181"/>
                <a:gd name="connsiteY4" fmla="*/ 0 h 1286669"/>
                <a:gd name="connsiteX0" fmla="*/ 0 w 897731"/>
                <a:gd name="connsiteY0" fmla="*/ 2382 h 1289051"/>
                <a:gd name="connsiteX1" fmla="*/ 897731 w 897731"/>
                <a:gd name="connsiteY1" fmla="*/ 0 h 1289051"/>
                <a:gd name="connsiteX2" fmla="*/ 699295 w 897731"/>
                <a:gd name="connsiteY2" fmla="*/ 1288256 h 1289051"/>
                <a:gd name="connsiteX3" fmla="*/ 273050 w 897731"/>
                <a:gd name="connsiteY3" fmla="*/ 1289051 h 1289051"/>
                <a:gd name="connsiteX4" fmla="*/ 0 w 897731"/>
                <a:gd name="connsiteY4" fmla="*/ 2382 h 1289051"/>
                <a:gd name="connsiteX0" fmla="*/ 0 w 897731"/>
                <a:gd name="connsiteY0" fmla="*/ 2382 h 1289051"/>
                <a:gd name="connsiteX1" fmla="*/ 897731 w 897731"/>
                <a:gd name="connsiteY1" fmla="*/ 0 h 1289051"/>
                <a:gd name="connsiteX2" fmla="*/ 870745 w 897731"/>
                <a:gd name="connsiteY2" fmla="*/ 427831 h 1289051"/>
                <a:gd name="connsiteX3" fmla="*/ 273050 w 897731"/>
                <a:gd name="connsiteY3" fmla="*/ 1289051 h 1289051"/>
                <a:gd name="connsiteX4" fmla="*/ 0 w 897731"/>
                <a:gd name="connsiteY4" fmla="*/ 2382 h 1289051"/>
                <a:gd name="connsiteX0" fmla="*/ 0 w 897731"/>
                <a:gd name="connsiteY0" fmla="*/ 2382 h 434976"/>
                <a:gd name="connsiteX1" fmla="*/ 897731 w 897731"/>
                <a:gd name="connsiteY1" fmla="*/ 0 h 434976"/>
                <a:gd name="connsiteX2" fmla="*/ 870745 w 897731"/>
                <a:gd name="connsiteY2" fmla="*/ 427831 h 434976"/>
                <a:gd name="connsiteX3" fmla="*/ 92075 w 897731"/>
                <a:gd name="connsiteY3" fmla="*/ 434976 h 434976"/>
                <a:gd name="connsiteX4" fmla="*/ 0 w 897731"/>
                <a:gd name="connsiteY4" fmla="*/ 2382 h 434976"/>
                <a:gd name="connsiteX0" fmla="*/ 174625 w 1072356"/>
                <a:gd name="connsiteY0" fmla="*/ 2382 h 1774826"/>
                <a:gd name="connsiteX1" fmla="*/ 1072356 w 1072356"/>
                <a:gd name="connsiteY1" fmla="*/ 0 h 1774826"/>
                <a:gd name="connsiteX2" fmla="*/ 1045370 w 1072356"/>
                <a:gd name="connsiteY2" fmla="*/ 427831 h 1774826"/>
                <a:gd name="connsiteX3" fmla="*/ 0 w 1072356"/>
                <a:gd name="connsiteY3" fmla="*/ 1774826 h 1774826"/>
                <a:gd name="connsiteX4" fmla="*/ 174625 w 1072356"/>
                <a:gd name="connsiteY4" fmla="*/ 2382 h 1774826"/>
                <a:gd name="connsiteX0" fmla="*/ 174625 w 1045370"/>
                <a:gd name="connsiteY0" fmla="*/ 0 h 1772444"/>
                <a:gd name="connsiteX1" fmla="*/ 465931 w 1045370"/>
                <a:gd name="connsiteY1" fmla="*/ 793 h 1772444"/>
                <a:gd name="connsiteX2" fmla="*/ 1045370 w 1045370"/>
                <a:gd name="connsiteY2" fmla="*/ 425449 h 1772444"/>
                <a:gd name="connsiteX3" fmla="*/ 0 w 1045370"/>
                <a:gd name="connsiteY3" fmla="*/ 1772444 h 1772444"/>
                <a:gd name="connsiteX4" fmla="*/ 174625 w 1045370"/>
                <a:gd name="connsiteY4" fmla="*/ 0 h 1772444"/>
                <a:gd name="connsiteX0" fmla="*/ 174625 w 465931"/>
                <a:gd name="connsiteY0" fmla="*/ 0 h 1772444"/>
                <a:gd name="connsiteX1" fmla="*/ 465931 w 465931"/>
                <a:gd name="connsiteY1" fmla="*/ 793 h 1772444"/>
                <a:gd name="connsiteX2" fmla="*/ 127795 w 465931"/>
                <a:gd name="connsiteY2" fmla="*/ 1768474 h 1772444"/>
                <a:gd name="connsiteX3" fmla="*/ 0 w 465931"/>
                <a:gd name="connsiteY3" fmla="*/ 1772444 h 1772444"/>
                <a:gd name="connsiteX4" fmla="*/ 174625 w 465931"/>
                <a:gd name="connsiteY4" fmla="*/ 0 h 1772444"/>
                <a:gd name="connsiteX0" fmla="*/ 174625 w 465931"/>
                <a:gd name="connsiteY0" fmla="*/ 0 h 1777999"/>
                <a:gd name="connsiteX1" fmla="*/ 465931 w 465931"/>
                <a:gd name="connsiteY1" fmla="*/ 793 h 1777999"/>
                <a:gd name="connsiteX2" fmla="*/ 124620 w 465931"/>
                <a:gd name="connsiteY2" fmla="*/ 1777999 h 1777999"/>
                <a:gd name="connsiteX3" fmla="*/ 0 w 465931"/>
                <a:gd name="connsiteY3" fmla="*/ 1772444 h 1777999"/>
                <a:gd name="connsiteX4" fmla="*/ 174625 w 465931"/>
                <a:gd name="connsiteY4" fmla="*/ 0 h 1777999"/>
                <a:gd name="connsiteX0" fmla="*/ 174625 w 465931"/>
                <a:gd name="connsiteY0" fmla="*/ 0 h 1781174"/>
                <a:gd name="connsiteX1" fmla="*/ 465931 w 465931"/>
                <a:gd name="connsiteY1" fmla="*/ 793 h 1781174"/>
                <a:gd name="connsiteX2" fmla="*/ 130970 w 465931"/>
                <a:gd name="connsiteY2" fmla="*/ 1781174 h 1781174"/>
                <a:gd name="connsiteX3" fmla="*/ 0 w 465931"/>
                <a:gd name="connsiteY3" fmla="*/ 1772444 h 1781174"/>
                <a:gd name="connsiteX4" fmla="*/ 174625 w 465931"/>
                <a:gd name="connsiteY4" fmla="*/ 0 h 1781174"/>
                <a:gd name="connsiteX0" fmla="*/ 174625 w 694531"/>
                <a:gd name="connsiteY0" fmla="*/ 0 h 1781174"/>
                <a:gd name="connsiteX1" fmla="*/ 694531 w 694531"/>
                <a:gd name="connsiteY1" fmla="*/ 793 h 1781174"/>
                <a:gd name="connsiteX2" fmla="*/ 130970 w 694531"/>
                <a:gd name="connsiteY2" fmla="*/ 1781174 h 1781174"/>
                <a:gd name="connsiteX3" fmla="*/ 0 w 694531"/>
                <a:gd name="connsiteY3" fmla="*/ 1772444 h 1781174"/>
                <a:gd name="connsiteX4" fmla="*/ 174625 w 694531"/>
                <a:gd name="connsiteY4" fmla="*/ 0 h 1781174"/>
                <a:gd name="connsiteX0" fmla="*/ 174625 w 694531"/>
                <a:gd name="connsiteY0" fmla="*/ 0 h 1772444"/>
                <a:gd name="connsiteX1" fmla="*/ 694531 w 694531"/>
                <a:gd name="connsiteY1" fmla="*/ 793 h 1772444"/>
                <a:gd name="connsiteX2" fmla="*/ 473870 w 694531"/>
                <a:gd name="connsiteY2" fmla="*/ 1203324 h 1772444"/>
                <a:gd name="connsiteX3" fmla="*/ 0 w 694531"/>
                <a:gd name="connsiteY3" fmla="*/ 1772444 h 1772444"/>
                <a:gd name="connsiteX4" fmla="*/ 174625 w 694531"/>
                <a:gd name="connsiteY4" fmla="*/ 0 h 1772444"/>
                <a:gd name="connsiteX0" fmla="*/ 0 w 519906"/>
                <a:gd name="connsiteY0" fmla="*/ 0 h 1203324"/>
                <a:gd name="connsiteX1" fmla="*/ 519906 w 519906"/>
                <a:gd name="connsiteY1" fmla="*/ 793 h 1203324"/>
                <a:gd name="connsiteX2" fmla="*/ 299245 w 519906"/>
                <a:gd name="connsiteY2" fmla="*/ 1203324 h 1203324"/>
                <a:gd name="connsiteX3" fmla="*/ 190500 w 519906"/>
                <a:gd name="connsiteY3" fmla="*/ 119141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12725 w 519906"/>
                <a:gd name="connsiteY3" fmla="*/ 1200944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54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38125 w 519906"/>
                <a:gd name="connsiteY3" fmla="*/ 1197769 h 1203324"/>
                <a:gd name="connsiteX4" fmla="*/ 0 w 519906"/>
                <a:gd name="connsiteY4" fmla="*/ 0 h 1203324"/>
                <a:gd name="connsiteX0" fmla="*/ 0 w 519906"/>
                <a:gd name="connsiteY0" fmla="*/ 0 h 1203324"/>
                <a:gd name="connsiteX1" fmla="*/ 519906 w 519906"/>
                <a:gd name="connsiteY1" fmla="*/ 793 h 1203324"/>
                <a:gd name="connsiteX2" fmla="*/ 299245 w 519906"/>
                <a:gd name="connsiteY2" fmla="*/ 1203324 h 1203324"/>
                <a:gd name="connsiteX3" fmla="*/ 228600 w 519906"/>
                <a:gd name="connsiteY3" fmla="*/ 1194594 h 1203324"/>
                <a:gd name="connsiteX4" fmla="*/ 0 w 519906"/>
                <a:gd name="connsiteY4" fmla="*/ 0 h 1203324"/>
                <a:gd name="connsiteX0" fmla="*/ 0 w 592931"/>
                <a:gd name="connsiteY0" fmla="*/ 0 h 1203324"/>
                <a:gd name="connsiteX1" fmla="*/ 592931 w 592931"/>
                <a:gd name="connsiteY1" fmla="*/ 793 h 1203324"/>
                <a:gd name="connsiteX2" fmla="*/ 299245 w 592931"/>
                <a:gd name="connsiteY2" fmla="*/ 1203324 h 1203324"/>
                <a:gd name="connsiteX3" fmla="*/ 228600 w 592931"/>
                <a:gd name="connsiteY3" fmla="*/ 1194594 h 1203324"/>
                <a:gd name="connsiteX4" fmla="*/ 0 w 592931"/>
                <a:gd name="connsiteY4" fmla="*/ 0 h 1203324"/>
                <a:gd name="connsiteX0" fmla="*/ 225425 w 818356"/>
                <a:gd name="connsiteY0" fmla="*/ 0 h 1204119"/>
                <a:gd name="connsiteX1" fmla="*/ 818356 w 818356"/>
                <a:gd name="connsiteY1" fmla="*/ 793 h 1204119"/>
                <a:gd name="connsiteX2" fmla="*/ 524670 w 818356"/>
                <a:gd name="connsiteY2" fmla="*/ 1203324 h 1204119"/>
                <a:gd name="connsiteX3" fmla="*/ 0 w 818356"/>
                <a:gd name="connsiteY3" fmla="*/ 1204119 h 1204119"/>
                <a:gd name="connsiteX4" fmla="*/ 225425 w 818356"/>
                <a:gd name="connsiteY4" fmla="*/ 0 h 1204119"/>
                <a:gd name="connsiteX0" fmla="*/ 225425 w 818356"/>
                <a:gd name="connsiteY0" fmla="*/ 0 h 1204119"/>
                <a:gd name="connsiteX1" fmla="*/ 818356 w 818356"/>
                <a:gd name="connsiteY1" fmla="*/ 793 h 1204119"/>
                <a:gd name="connsiteX2" fmla="*/ 108745 w 818356"/>
                <a:gd name="connsiteY2" fmla="*/ 1200149 h 1204119"/>
                <a:gd name="connsiteX3" fmla="*/ 0 w 818356"/>
                <a:gd name="connsiteY3" fmla="*/ 1204119 h 1204119"/>
                <a:gd name="connsiteX4" fmla="*/ 225425 w 818356"/>
                <a:gd name="connsiteY4" fmla="*/ 0 h 1204119"/>
                <a:gd name="connsiteX0" fmla="*/ 225425 w 1205706"/>
                <a:gd name="connsiteY0" fmla="*/ 0 h 1204119"/>
                <a:gd name="connsiteX1" fmla="*/ 1205706 w 1205706"/>
                <a:gd name="connsiteY1" fmla="*/ 3968 h 1204119"/>
                <a:gd name="connsiteX2" fmla="*/ 108745 w 1205706"/>
                <a:gd name="connsiteY2" fmla="*/ 1200149 h 1204119"/>
                <a:gd name="connsiteX3" fmla="*/ 0 w 1205706"/>
                <a:gd name="connsiteY3" fmla="*/ 1204119 h 1204119"/>
                <a:gd name="connsiteX4" fmla="*/ 225425 w 1205706"/>
                <a:gd name="connsiteY4" fmla="*/ 0 h 1204119"/>
                <a:gd name="connsiteX0" fmla="*/ 320675 w 1300956"/>
                <a:gd name="connsiteY0" fmla="*/ 0 h 1772444"/>
                <a:gd name="connsiteX1" fmla="*/ 1300956 w 1300956"/>
                <a:gd name="connsiteY1" fmla="*/ 3968 h 1772444"/>
                <a:gd name="connsiteX2" fmla="*/ 203995 w 1300956"/>
                <a:gd name="connsiteY2" fmla="*/ 1200149 h 1772444"/>
                <a:gd name="connsiteX3" fmla="*/ 0 w 1300956"/>
                <a:gd name="connsiteY3" fmla="*/ 1772444 h 1772444"/>
                <a:gd name="connsiteX4" fmla="*/ 320675 w 1300956"/>
                <a:gd name="connsiteY4" fmla="*/ 0 h 1772444"/>
                <a:gd name="connsiteX0" fmla="*/ 320675 w 1300956"/>
                <a:gd name="connsiteY0" fmla="*/ 0 h 1772444"/>
                <a:gd name="connsiteX1" fmla="*/ 1300956 w 1300956"/>
                <a:gd name="connsiteY1" fmla="*/ 3968 h 1772444"/>
                <a:gd name="connsiteX2" fmla="*/ 423070 w 1300956"/>
                <a:gd name="connsiteY2" fmla="*/ 1771649 h 1772444"/>
                <a:gd name="connsiteX3" fmla="*/ 0 w 1300956"/>
                <a:gd name="connsiteY3" fmla="*/ 1772444 h 1772444"/>
                <a:gd name="connsiteX4" fmla="*/ 320675 w 1300956"/>
                <a:gd name="connsiteY4" fmla="*/ 0 h 1772444"/>
                <a:gd name="connsiteX0" fmla="*/ 229770 w 1300956"/>
                <a:gd name="connsiteY0" fmla="*/ 6727 h 1768476"/>
                <a:gd name="connsiteX1" fmla="*/ 1300956 w 1300956"/>
                <a:gd name="connsiteY1" fmla="*/ 0 h 1768476"/>
                <a:gd name="connsiteX2" fmla="*/ 423070 w 1300956"/>
                <a:gd name="connsiteY2" fmla="*/ 1767681 h 1768476"/>
                <a:gd name="connsiteX3" fmla="*/ 0 w 1300956"/>
                <a:gd name="connsiteY3" fmla="*/ 1768476 h 1768476"/>
                <a:gd name="connsiteX4" fmla="*/ 229770 w 1300956"/>
                <a:gd name="connsiteY4" fmla="*/ 6727 h 1768476"/>
                <a:gd name="connsiteX0" fmla="*/ 213728 w 1300956"/>
                <a:gd name="connsiteY0" fmla="*/ 1380 h 1768476"/>
                <a:gd name="connsiteX1" fmla="*/ 1300956 w 1300956"/>
                <a:gd name="connsiteY1" fmla="*/ 0 h 1768476"/>
                <a:gd name="connsiteX2" fmla="*/ 423070 w 1300956"/>
                <a:gd name="connsiteY2" fmla="*/ 1767681 h 1768476"/>
                <a:gd name="connsiteX3" fmla="*/ 0 w 1300956"/>
                <a:gd name="connsiteY3" fmla="*/ 1768476 h 1768476"/>
                <a:gd name="connsiteX4" fmla="*/ 213728 w 1300956"/>
                <a:gd name="connsiteY4" fmla="*/ 1380 h 1768476"/>
                <a:gd name="connsiteX0" fmla="*/ 42612 w 1129840"/>
                <a:gd name="connsiteY0" fmla="*/ 1380 h 1767681"/>
                <a:gd name="connsiteX1" fmla="*/ 1129840 w 1129840"/>
                <a:gd name="connsiteY1" fmla="*/ 0 h 1767681"/>
                <a:gd name="connsiteX2" fmla="*/ 251954 w 1129840"/>
                <a:gd name="connsiteY2" fmla="*/ 1767681 h 1767681"/>
                <a:gd name="connsiteX3" fmla="*/ 0 w 1129840"/>
                <a:gd name="connsiteY3" fmla="*/ 351424 h 1767681"/>
                <a:gd name="connsiteX4" fmla="*/ 42612 w 1129840"/>
                <a:gd name="connsiteY4" fmla="*/ 1380 h 1767681"/>
                <a:gd name="connsiteX0" fmla="*/ 42612 w 1129840"/>
                <a:gd name="connsiteY0" fmla="*/ 1380 h 351424"/>
                <a:gd name="connsiteX1" fmla="*/ 1129840 w 1129840"/>
                <a:gd name="connsiteY1" fmla="*/ 0 h 351424"/>
                <a:gd name="connsiteX2" fmla="*/ 984544 w 1129840"/>
                <a:gd name="connsiteY2" fmla="*/ 350629 h 351424"/>
                <a:gd name="connsiteX3" fmla="*/ 0 w 1129840"/>
                <a:gd name="connsiteY3" fmla="*/ 351424 h 351424"/>
                <a:gd name="connsiteX4" fmla="*/ 42612 w 1129840"/>
                <a:gd name="connsiteY4" fmla="*/ 1380 h 351424"/>
                <a:gd name="connsiteX0" fmla="*/ 42612 w 1129840"/>
                <a:gd name="connsiteY0" fmla="*/ 1380 h 366671"/>
                <a:gd name="connsiteX1" fmla="*/ 1129840 w 1129840"/>
                <a:gd name="connsiteY1" fmla="*/ 0 h 366671"/>
                <a:gd name="connsiteX2" fmla="*/ 973849 w 1129840"/>
                <a:gd name="connsiteY2" fmla="*/ 366671 h 366671"/>
                <a:gd name="connsiteX3" fmla="*/ 0 w 1129840"/>
                <a:gd name="connsiteY3" fmla="*/ 351424 h 366671"/>
                <a:gd name="connsiteX4" fmla="*/ 42612 w 1129840"/>
                <a:gd name="connsiteY4" fmla="*/ 1380 h 366671"/>
                <a:gd name="connsiteX0" fmla="*/ 47960 w 1135188"/>
                <a:gd name="connsiteY0" fmla="*/ 1380 h 378161"/>
                <a:gd name="connsiteX1" fmla="*/ 1135188 w 1135188"/>
                <a:gd name="connsiteY1" fmla="*/ 0 h 378161"/>
                <a:gd name="connsiteX2" fmla="*/ 979197 w 1135188"/>
                <a:gd name="connsiteY2" fmla="*/ 366671 h 378161"/>
                <a:gd name="connsiteX3" fmla="*/ 0 w 1135188"/>
                <a:gd name="connsiteY3" fmla="*/ 378161 h 378161"/>
                <a:gd name="connsiteX4" fmla="*/ 47960 w 1135188"/>
                <a:gd name="connsiteY4" fmla="*/ 1380 h 378161"/>
                <a:gd name="connsiteX0" fmla="*/ 53307 w 1140535"/>
                <a:gd name="connsiteY0" fmla="*/ 1380 h 372814"/>
                <a:gd name="connsiteX1" fmla="*/ 1140535 w 1140535"/>
                <a:gd name="connsiteY1" fmla="*/ 0 h 372814"/>
                <a:gd name="connsiteX2" fmla="*/ 984544 w 1140535"/>
                <a:gd name="connsiteY2" fmla="*/ 366671 h 372814"/>
                <a:gd name="connsiteX3" fmla="*/ 0 w 1140535"/>
                <a:gd name="connsiteY3" fmla="*/ 372814 h 372814"/>
                <a:gd name="connsiteX4" fmla="*/ 53307 w 1140535"/>
                <a:gd name="connsiteY4" fmla="*/ 1380 h 372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535" h="372814">
                  <a:moveTo>
                    <a:pt x="53307" y="1380"/>
                  </a:moveTo>
                  <a:lnTo>
                    <a:pt x="1140535" y="0"/>
                  </a:lnTo>
                  <a:lnTo>
                    <a:pt x="984544" y="366671"/>
                  </a:lnTo>
                  <a:lnTo>
                    <a:pt x="0" y="372814"/>
                  </a:lnTo>
                  <a:lnTo>
                    <a:pt x="53307" y="1380"/>
                  </a:lnTo>
                  <a:close/>
                </a:path>
              </a:pathLst>
            </a:custGeom>
            <a:solidFill>
              <a:srgbClr val="FFD85D"/>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29">
              <a:extLst>
                <a:ext uri="{FF2B5EF4-FFF2-40B4-BE49-F238E27FC236}">
                  <a16:creationId xmlns:a16="http://schemas.microsoft.com/office/drawing/2014/main" id="{2631BED3-BA21-4DE1-8257-BDBE9063FA19}"/>
                </a:ext>
              </a:extLst>
            </p:cNvPr>
            <p:cNvSpPr/>
            <p:nvPr/>
          </p:nvSpPr>
          <p:spPr>
            <a:xfrm>
              <a:off x="5159482" y="2273002"/>
              <a:ext cx="3304241" cy="366769"/>
            </a:xfrm>
            <a:custGeom>
              <a:avLst/>
              <a:gdLst>
                <a:gd name="connsiteX0" fmla="*/ 0 w 2563906"/>
                <a:gd name="connsiteY0" fmla="*/ 0 h 349624"/>
                <a:gd name="connsiteX1" fmla="*/ 2563906 w 2563906"/>
                <a:gd name="connsiteY1" fmla="*/ 0 h 349624"/>
                <a:gd name="connsiteX2" fmla="*/ 2223247 w 2563906"/>
                <a:gd name="connsiteY2" fmla="*/ 349624 h 349624"/>
                <a:gd name="connsiteX3" fmla="*/ 98612 w 2563906"/>
                <a:gd name="connsiteY3" fmla="*/ 349624 h 349624"/>
                <a:gd name="connsiteX4" fmla="*/ 0 w 2563906"/>
                <a:gd name="connsiteY4" fmla="*/ 0 h 349624"/>
                <a:gd name="connsiteX0" fmla="*/ 0 w 2563906"/>
                <a:gd name="connsiteY0" fmla="*/ 0 h 349624"/>
                <a:gd name="connsiteX1" fmla="*/ 2563906 w 2563906"/>
                <a:gd name="connsiteY1" fmla="*/ 0 h 349624"/>
                <a:gd name="connsiteX2" fmla="*/ 2299447 w 2563906"/>
                <a:gd name="connsiteY2" fmla="*/ 340099 h 349624"/>
                <a:gd name="connsiteX3" fmla="*/ 98612 w 2563906"/>
                <a:gd name="connsiteY3" fmla="*/ 349624 h 349624"/>
                <a:gd name="connsiteX4" fmla="*/ 0 w 2563906"/>
                <a:gd name="connsiteY4" fmla="*/ 0 h 349624"/>
                <a:gd name="connsiteX0" fmla="*/ 0 w 2344831"/>
                <a:gd name="connsiteY0" fmla="*/ 0 h 349624"/>
                <a:gd name="connsiteX1" fmla="*/ 2344831 w 2344831"/>
                <a:gd name="connsiteY1" fmla="*/ 0 h 349624"/>
                <a:gd name="connsiteX2" fmla="*/ 2299447 w 2344831"/>
                <a:gd name="connsiteY2" fmla="*/ 340099 h 349624"/>
                <a:gd name="connsiteX3" fmla="*/ 98612 w 2344831"/>
                <a:gd name="connsiteY3" fmla="*/ 349624 h 349624"/>
                <a:gd name="connsiteX4" fmla="*/ 0 w 2344831"/>
                <a:gd name="connsiteY4" fmla="*/ 0 h 349624"/>
                <a:gd name="connsiteX0" fmla="*/ 0 w 2344831"/>
                <a:gd name="connsiteY0" fmla="*/ 0 h 349624"/>
                <a:gd name="connsiteX1" fmla="*/ 2344831 w 2344831"/>
                <a:gd name="connsiteY1" fmla="*/ 0 h 349624"/>
                <a:gd name="connsiteX2" fmla="*/ 2156572 w 2344831"/>
                <a:gd name="connsiteY2" fmla="*/ 340099 h 349624"/>
                <a:gd name="connsiteX3" fmla="*/ 98612 w 2344831"/>
                <a:gd name="connsiteY3" fmla="*/ 349624 h 349624"/>
                <a:gd name="connsiteX4" fmla="*/ 0 w 2344831"/>
                <a:gd name="connsiteY4" fmla="*/ 0 h 349624"/>
                <a:gd name="connsiteX0" fmla="*/ 0 w 2344831"/>
                <a:gd name="connsiteY0" fmla="*/ 0 h 359149"/>
                <a:gd name="connsiteX1" fmla="*/ 2344831 w 2344831"/>
                <a:gd name="connsiteY1" fmla="*/ 0 h 359149"/>
                <a:gd name="connsiteX2" fmla="*/ 2137522 w 2344831"/>
                <a:gd name="connsiteY2" fmla="*/ 359149 h 359149"/>
                <a:gd name="connsiteX3" fmla="*/ 98612 w 2344831"/>
                <a:gd name="connsiteY3" fmla="*/ 349624 h 359149"/>
                <a:gd name="connsiteX4" fmla="*/ 0 w 2344831"/>
                <a:gd name="connsiteY4" fmla="*/ 0 h 359149"/>
                <a:gd name="connsiteX0" fmla="*/ 0 w 2344831"/>
                <a:gd name="connsiteY0" fmla="*/ 0 h 366769"/>
                <a:gd name="connsiteX1" fmla="*/ 2344831 w 2344831"/>
                <a:gd name="connsiteY1" fmla="*/ 0 h 366769"/>
                <a:gd name="connsiteX2" fmla="*/ 2175622 w 2344831"/>
                <a:gd name="connsiteY2" fmla="*/ 366769 h 366769"/>
                <a:gd name="connsiteX3" fmla="*/ 98612 w 2344831"/>
                <a:gd name="connsiteY3" fmla="*/ 349624 h 366769"/>
                <a:gd name="connsiteX4" fmla="*/ 0 w 2344831"/>
                <a:gd name="connsiteY4" fmla="*/ 0 h 366769"/>
                <a:gd name="connsiteX0" fmla="*/ 0 w 2478181"/>
                <a:gd name="connsiteY0" fmla="*/ 0 h 366769"/>
                <a:gd name="connsiteX1" fmla="*/ 2478181 w 2478181"/>
                <a:gd name="connsiteY1" fmla="*/ 0 h 366769"/>
                <a:gd name="connsiteX2" fmla="*/ 2308972 w 2478181"/>
                <a:gd name="connsiteY2" fmla="*/ 366769 h 366769"/>
                <a:gd name="connsiteX3" fmla="*/ 231962 w 2478181"/>
                <a:gd name="connsiteY3" fmla="*/ 349624 h 366769"/>
                <a:gd name="connsiteX4" fmla="*/ 0 w 2478181"/>
                <a:gd name="connsiteY4" fmla="*/ 0 h 366769"/>
                <a:gd name="connsiteX0" fmla="*/ 0 w 2478181"/>
                <a:gd name="connsiteY0" fmla="*/ 0 h 366769"/>
                <a:gd name="connsiteX1" fmla="*/ 2478181 w 2478181"/>
                <a:gd name="connsiteY1" fmla="*/ 0 h 366769"/>
                <a:gd name="connsiteX2" fmla="*/ 2308972 w 2478181"/>
                <a:gd name="connsiteY2" fmla="*/ 366769 h 366769"/>
                <a:gd name="connsiteX3" fmla="*/ 66862 w 2478181"/>
                <a:gd name="connsiteY3" fmla="*/ 362324 h 366769"/>
                <a:gd name="connsiteX4" fmla="*/ 0 w 2478181"/>
                <a:gd name="connsiteY4" fmla="*/ 0 h 366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181" h="366769">
                  <a:moveTo>
                    <a:pt x="0" y="0"/>
                  </a:moveTo>
                  <a:lnTo>
                    <a:pt x="2478181" y="0"/>
                  </a:lnTo>
                  <a:lnTo>
                    <a:pt x="2308972" y="366769"/>
                  </a:lnTo>
                  <a:lnTo>
                    <a:pt x="66862" y="362324"/>
                  </a:lnTo>
                  <a:lnTo>
                    <a:pt x="0" y="0"/>
                  </a:lnTo>
                  <a:close/>
                </a:path>
              </a:pathLst>
            </a:custGeom>
            <a:noFill/>
            <a:ln w="12700">
              <a:solidFill>
                <a:srgbClr val="005DAA">
                  <a:alpha val="45882"/>
                </a:srgb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Systems Architect</a:t>
              </a:r>
            </a:p>
          </p:txBody>
        </p:sp>
      </p:grpSp>
    </p:spTree>
    <p:extLst>
      <p:ext uri="{BB962C8B-B14F-4D97-AF65-F5344CB8AC3E}">
        <p14:creationId xmlns:p14="http://schemas.microsoft.com/office/powerpoint/2010/main" val="2140965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29B83-3BC1-4C39-BCF6-F64DA115A8C6}"/>
              </a:ext>
            </a:extLst>
          </p:cNvPr>
          <p:cNvPicPr>
            <a:picLocks noChangeAspect="1"/>
          </p:cNvPicPr>
          <p:nvPr/>
        </p:nvPicPr>
        <p:blipFill>
          <a:blip r:embed="rId2"/>
          <a:stretch>
            <a:fillRect/>
          </a:stretch>
        </p:blipFill>
        <p:spPr>
          <a:xfrm>
            <a:off x="1675518" y="0"/>
            <a:ext cx="7953904" cy="6534898"/>
          </a:xfrm>
          <a:prstGeom prst="rect">
            <a:avLst/>
          </a:prstGeom>
        </p:spPr>
      </p:pic>
    </p:spTree>
    <p:extLst>
      <p:ext uri="{BB962C8B-B14F-4D97-AF65-F5344CB8AC3E}">
        <p14:creationId xmlns:p14="http://schemas.microsoft.com/office/powerpoint/2010/main" val="1921809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Issues </a:t>
            </a:r>
            <a:r>
              <a:rPr lang="en-US"/>
              <a:t>(Non-Functional)</a:t>
            </a:r>
            <a:endParaRPr lang="en-US" dirty="0"/>
          </a:p>
        </p:txBody>
      </p:sp>
      <p:sp>
        <p:nvSpPr>
          <p:cNvPr id="3" name="Content Placeholder 2"/>
          <p:cNvSpPr>
            <a:spLocks noGrp="1"/>
          </p:cNvSpPr>
          <p:nvPr>
            <p:ph idx="1"/>
          </p:nvPr>
        </p:nvSpPr>
        <p:spPr/>
        <p:txBody>
          <a:bodyPr/>
          <a:lstStyle/>
          <a:p>
            <a:r>
              <a:rPr lang="en-US" dirty="0"/>
              <a:t>Non-Disclosure Agreement, Non-compete, </a:t>
            </a:r>
          </a:p>
          <a:p>
            <a:r>
              <a:rPr lang="en-US" dirty="0"/>
              <a:t>Ownership - Copyright, Patient, Trademark</a:t>
            </a:r>
          </a:p>
          <a:p>
            <a:r>
              <a:rPr lang="en-US" dirty="0"/>
              <a:t>Licensing – FOSS, COTS, Interfaces</a:t>
            </a:r>
          </a:p>
          <a:p>
            <a:r>
              <a:rPr lang="en-US" dirty="0"/>
              <a:t>Legal – Regulations, PPI, FERPA/HIPPA, Banking, Taxes/Accounting, Unique Id </a:t>
            </a:r>
          </a:p>
          <a:p>
            <a:r>
              <a:rPr lang="en-US" dirty="0"/>
              <a:t>Financial – ROI, Credit Card Info, Banking</a:t>
            </a:r>
          </a:p>
          <a:p>
            <a:r>
              <a:rPr lang="en-US" dirty="0"/>
              <a:t>Security -  Availability, Accessibility, Authorization, Authentication</a:t>
            </a:r>
          </a:p>
          <a:p>
            <a:r>
              <a:rPr lang="en-US" dirty="0"/>
              <a:t>Hosting – Payments, Equipment, Internet Responsibility, Logging, </a:t>
            </a:r>
          </a:p>
          <a:p>
            <a:endParaRPr lang="en-US" dirty="0"/>
          </a:p>
        </p:txBody>
      </p:sp>
    </p:spTree>
    <p:extLst>
      <p:ext uri="{BB962C8B-B14F-4D97-AF65-F5344CB8AC3E}">
        <p14:creationId xmlns:p14="http://schemas.microsoft.com/office/powerpoint/2010/main" val="958390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5C56-43BD-4E6F-8937-073D93F32B45}"/>
              </a:ext>
            </a:extLst>
          </p:cNvPr>
          <p:cNvSpPr>
            <a:spLocks noGrp="1"/>
          </p:cNvSpPr>
          <p:nvPr>
            <p:ph type="title"/>
          </p:nvPr>
        </p:nvSpPr>
        <p:spPr/>
        <p:txBody>
          <a:bodyPr/>
          <a:lstStyle/>
          <a:p>
            <a:r>
              <a:rPr lang="en-US" dirty="0"/>
              <a:t>Non-Disclosure Agreement, Non-compete</a:t>
            </a:r>
          </a:p>
        </p:txBody>
      </p:sp>
      <p:sp>
        <p:nvSpPr>
          <p:cNvPr id="3" name="Content Placeholder 2">
            <a:extLst>
              <a:ext uri="{FF2B5EF4-FFF2-40B4-BE49-F238E27FC236}">
                <a16:creationId xmlns:a16="http://schemas.microsoft.com/office/drawing/2014/main" id="{936AB9F7-1D13-484B-991D-A3C0DB7E59FD}"/>
              </a:ext>
            </a:extLst>
          </p:cNvPr>
          <p:cNvSpPr>
            <a:spLocks noGrp="1"/>
          </p:cNvSpPr>
          <p:nvPr>
            <p:ph idx="1"/>
          </p:nvPr>
        </p:nvSpPr>
        <p:spPr/>
        <p:txBody>
          <a:bodyPr>
            <a:normAutofit fontScale="92500"/>
          </a:bodyPr>
          <a:lstStyle/>
          <a:p>
            <a:r>
              <a:rPr lang="en-US" dirty="0"/>
              <a:t>Company’s have the right to protect their secrets</a:t>
            </a:r>
          </a:p>
          <a:p>
            <a:pPr lvl="1"/>
            <a:r>
              <a:rPr lang="en-US" dirty="0"/>
              <a:t>That is what an NDA is for</a:t>
            </a:r>
          </a:p>
          <a:p>
            <a:pPr lvl="1"/>
            <a:r>
              <a:rPr lang="en-US" dirty="0"/>
              <a:t>Not to take your information</a:t>
            </a:r>
          </a:p>
          <a:p>
            <a:pPr lvl="1"/>
            <a:r>
              <a:rPr lang="en-US" dirty="0"/>
              <a:t>If you are paid for a job, the company that pays you own the idea, product, etc.</a:t>
            </a:r>
          </a:p>
          <a:p>
            <a:r>
              <a:rPr lang="en-US" dirty="0"/>
              <a:t>Non-compete</a:t>
            </a:r>
          </a:p>
          <a:p>
            <a:pPr lvl="1"/>
            <a:r>
              <a:rPr lang="en-US" dirty="0"/>
              <a:t>For programmers, this is only for the domain they work in. Not for programming in general.</a:t>
            </a:r>
          </a:p>
          <a:p>
            <a:pPr lvl="1"/>
            <a:r>
              <a:rPr lang="en-US" dirty="0"/>
              <a:t>Domain can be limited to project, contract, business arena. Not for the field it self. </a:t>
            </a:r>
          </a:p>
          <a:p>
            <a:r>
              <a:rPr lang="en-US" dirty="0"/>
              <a:t>Side Projects</a:t>
            </a:r>
          </a:p>
          <a:p>
            <a:pPr lvl="1"/>
            <a:r>
              <a:rPr lang="en-US" dirty="0"/>
              <a:t> As a professional exempt employee most ideas are own by the company.</a:t>
            </a:r>
          </a:p>
          <a:p>
            <a:pPr lvl="1"/>
            <a:r>
              <a:rPr lang="en-US" dirty="0"/>
              <a:t>Most companies don’t want all of your ideas. </a:t>
            </a:r>
          </a:p>
        </p:txBody>
      </p:sp>
    </p:spTree>
    <p:extLst>
      <p:ext uri="{BB962C8B-B14F-4D97-AF65-F5344CB8AC3E}">
        <p14:creationId xmlns:p14="http://schemas.microsoft.com/office/powerpoint/2010/main" val="1073664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http://tibbs.unc.edu/wp-content/uploads/2012/09/Summary-of-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360" y="0"/>
            <a:ext cx="8930640" cy="6697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407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software </a:t>
            </a:r>
          </a:p>
        </p:txBody>
      </p:sp>
      <p:sp>
        <p:nvSpPr>
          <p:cNvPr id="4" name="Content Placeholder 3"/>
          <p:cNvSpPr>
            <a:spLocks noGrp="1"/>
          </p:cNvSpPr>
          <p:nvPr>
            <p:ph idx="1"/>
          </p:nvPr>
        </p:nvSpPr>
        <p:spPr/>
        <p:txBody>
          <a:bodyPr>
            <a:normAutofit fontScale="85000" lnSpcReduction="10000"/>
          </a:bodyPr>
          <a:lstStyle/>
          <a:p>
            <a:r>
              <a:rPr lang="en-US" dirty="0"/>
              <a:t>Types of software </a:t>
            </a:r>
          </a:p>
          <a:p>
            <a:pPr lvl="1"/>
            <a:r>
              <a:rPr lang="en-US" b="1" dirty="0"/>
              <a:t>Commercial Off the Shelf (COTS)</a:t>
            </a:r>
            <a:r>
              <a:rPr lang="en-US" dirty="0"/>
              <a:t> – Software under user license agreement, typically purchased for use on installation or site agreement.</a:t>
            </a:r>
          </a:p>
          <a:p>
            <a:pPr lvl="1"/>
            <a:r>
              <a:rPr lang="en-US" b="1" dirty="0"/>
              <a:t>Shareware</a:t>
            </a:r>
            <a:r>
              <a:rPr lang="en-US" dirty="0"/>
              <a:t> - (also termed trial ware or demoware) Proprietary software available to users on a very limited basis and only for a certain limited trial basis and pursuant to a license which restricts any commercial benefit, use or exploitation of the software. </a:t>
            </a:r>
          </a:p>
          <a:p>
            <a:pPr lvl="2"/>
            <a:r>
              <a:rPr lang="en-US" dirty="0"/>
              <a:t>Not FOSS</a:t>
            </a:r>
          </a:p>
          <a:p>
            <a:pPr lvl="1"/>
            <a:r>
              <a:rPr lang="en-US" b="1" dirty="0"/>
              <a:t>FOSS</a:t>
            </a:r>
            <a:r>
              <a:rPr lang="en-US" dirty="0"/>
              <a:t> - Free(ware) and Open-Source Software — The most common term</a:t>
            </a:r>
          </a:p>
          <a:p>
            <a:pPr lvl="2"/>
            <a:r>
              <a:rPr lang="en-US" b="1" dirty="0"/>
              <a:t>Zero-cost software </a:t>
            </a:r>
            <a:r>
              <a:rPr lang="en-US" dirty="0"/>
              <a:t>— No economic cost to acquire </a:t>
            </a:r>
          </a:p>
          <a:p>
            <a:pPr lvl="2"/>
            <a:r>
              <a:rPr lang="en-US" b="1" dirty="0"/>
              <a:t>Open Source Software </a:t>
            </a:r>
            <a:r>
              <a:rPr lang="en-US" dirty="0"/>
              <a:t>— Software that can be used, studied, and modified with out restriction, an which can be copied and redistributed in modified or unmodified form either without restriction, or with restrictions only to ensure that end users have the same freedoms as the original authors. </a:t>
            </a:r>
          </a:p>
          <a:p>
            <a:pPr lvl="3"/>
            <a:r>
              <a:rPr lang="en-US" dirty="0"/>
              <a:t>Source Code is available</a:t>
            </a:r>
          </a:p>
          <a:p>
            <a:pPr lvl="2"/>
            <a:r>
              <a:rPr lang="en-US" b="1" dirty="0"/>
              <a:t>Freeware</a:t>
            </a:r>
            <a:r>
              <a:rPr lang="en-US" dirty="0"/>
              <a:t> - Copyrighted computer software made available for use free of charge, for an unlimited time. </a:t>
            </a:r>
          </a:p>
          <a:p>
            <a:pPr lvl="3"/>
            <a:r>
              <a:rPr lang="en-US" dirty="0"/>
              <a:t>e.g., Adobe Reader, Microsoft Visual Studio Express, Java SE Runtime</a:t>
            </a:r>
          </a:p>
          <a:p>
            <a:pPr lvl="3"/>
            <a:r>
              <a:rPr lang="en-US" dirty="0"/>
              <a:t>Source Code is not available</a:t>
            </a:r>
          </a:p>
          <a:p>
            <a:endParaRPr lang="en-US" dirty="0"/>
          </a:p>
          <a:p>
            <a:endParaRPr lang="en-US" dirty="0"/>
          </a:p>
          <a:p>
            <a:endParaRPr lang="en-US" dirty="0"/>
          </a:p>
        </p:txBody>
      </p:sp>
    </p:spTree>
    <p:extLst>
      <p:ext uri="{BB962C8B-B14F-4D97-AF65-F5344CB8AC3E}">
        <p14:creationId xmlns:p14="http://schemas.microsoft.com/office/powerpoint/2010/main" val="4292223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FOSS Licensing agreement</a:t>
            </a:r>
          </a:p>
        </p:txBody>
      </p:sp>
      <p:sp>
        <p:nvSpPr>
          <p:cNvPr id="3" name="Content Placeholder 2"/>
          <p:cNvSpPr>
            <a:spLocks noGrp="1"/>
          </p:cNvSpPr>
          <p:nvPr>
            <p:ph idx="1"/>
          </p:nvPr>
        </p:nvSpPr>
        <p:spPr/>
        <p:txBody>
          <a:bodyPr>
            <a:normAutofit fontScale="77500" lnSpcReduction="20000"/>
          </a:bodyPr>
          <a:lstStyle/>
          <a:p>
            <a:r>
              <a:rPr lang="en-US" dirty="0"/>
              <a:t>All FOSS has individual license requirements that must be followed </a:t>
            </a:r>
          </a:p>
          <a:p>
            <a:pPr lvl="1"/>
            <a:r>
              <a:rPr lang="en-US" dirty="0"/>
              <a:t>Requirements typically enforced by author or others that have an interest in promoting and enforcing free software </a:t>
            </a:r>
          </a:p>
          <a:p>
            <a:r>
              <a:rPr lang="en-US" dirty="0"/>
              <a:t>Commercially-friendly </a:t>
            </a:r>
          </a:p>
          <a:p>
            <a:pPr lvl="1"/>
            <a:r>
              <a:rPr lang="en-US" dirty="0"/>
              <a:t>License typically requires that a copy of the FOSS license be distributed with the FOSS item, modifications noted, notices not be removed, author attribution, all of which are usually contained in a FOSS notice read-me file. </a:t>
            </a:r>
          </a:p>
          <a:p>
            <a:pPr lvl="2"/>
            <a:r>
              <a:rPr lang="en-US" dirty="0" err="1"/>
              <a:t>Ie</a:t>
            </a:r>
            <a:r>
              <a:rPr lang="en-US" dirty="0"/>
              <a:t>. Apache. BSD, MIT</a:t>
            </a:r>
          </a:p>
          <a:p>
            <a:pPr lvl="2"/>
            <a:r>
              <a:rPr lang="en-US" dirty="0"/>
              <a:t>Apache 2.0 with FOSS</a:t>
            </a:r>
          </a:p>
          <a:p>
            <a:r>
              <a:rPr lang="en-US" dirty="0"/>
              <a:t>Not commercial-friendly: "viral" or "reciprocal" </a:t>
            </a:r>
          </a:p>
          <a:p>
            <a:pPr lvl="1"/>
            <a:r>
              <a:rPr lang="en-US" dirty="0"/>
              <a:t>license typically requires types of compliance described above with additional onerous requirements</a:t>
            </a:r>
          </a:p>
          <a:p>
            <a:pPr lvl="1"/>
            <a:r>
              <a:rPr lang="en-US" dirty="0"/>
              <a:t>If used in a way contrary to the use allowed in the license (e.g.: modified or tightly coupled into product or solution) the license requires software be distributed for AT NO COST with its source code. (Loosing your right to license your own software)</a:t>
            </a:r>
          </a:p>
          <a:p>
            <a:pPr lvl="2"/>
            <a:r>
              <a:rPr lang="en-US" dirty="0"/>
              <a:t>Examples: GPL, LGPL, Eclipse</a:t>
            </a:r>
          </a:p>
          <a:p>
            <a:pPr lvl="2"/>
            <a:r>
              <a:rPr lang="en-US" dirty="0"/>
              <a:t>GPL V2 – if tightly coupled  licensed to everyone no charge</a:t>
            </a:r>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2859082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Licensing</a:t>
            </a:r>
          </a:p>
        </p:txBody>
      </p:sp>
      <p:sp>
        <p:nvSpPr>
          <p:cNvPr id="3" name="Content Placeholder 2"/>
          <p:cNvSpPr>
            <a:spLocks noGrp="1"/>
          </p:cNvSpPr>
          <p:nvPr>
            <p:ph idx="1"/>
          </p:nvPr>
        </p:nvSpPr>
        <p:spPr/>
        <p:txBody>
          <a:bodyPr>
            <a:normAutofit lnSpcReduction="10000"/>
          </a:bodyPr>
          <a:lstStyle/>
          <a:p>
            <a:r>
              <a:rPr lang="en-US" dirty="0"/>
              <a:t>Over the recent year cyber security has been an issue. Many companies and organizations that handle programming languages are contently scrambling to fix bugs. It costs money to provide patches and updates.</a:t>
            </a:r>
          </a:p>
          <a:p>
            <a:r>
              <a:rPr lang="en-US" dirty="0"/>
              <a:t>Recently Oracle has stop providing Java production licensing for free. </a:t>
            </a:r>
          </a:p>
          <a:p>
            <a:pPr lvl="1"/>
            <a:r>
              <a:rPr lang="en-US" dirty="0"/>
              <a:t>You can develop code, but they will not allow you to sell your product, aka run on the virtual machine with out a license. The cost of the license is to cover costs of liability and updates. </a:t>
            </a:r>
          </a:p>
          <a:p>
            <a:pPr lvl="1"/>
            <a:r>
              <a:rPr lang="en-US" dirty="0"/>
              <a:t>Oracle is aggressive in auditing software for their licensing. </a:t>
            </a:r>
          </a:p>
          <a:p>
            <a:pPr lvl="1"/>
            <a:endParaRPr lang="en-US" dirty="0"/>
          </a:p>
          <a:p>
            <a:pPr lvl="1"/>
            <a:r>
              <a:rPr lang="en-US" dirty="0"/>
              <a:t>How many programming languages rely on virtual machines, interpreters,  compilers, </a:t>
            </a:r>
            <a:r>
              <a:rPr lang="en-US" dirty="0" err="1"/>
              <a:t>etc</a:t>
            </a:r>
            <a:r>
              <a:rPr lang="en-US" dirty="0"/>
              <a:t> to run the code?</a:t>
            </a:r>
          </a:p>
        </p:txBody>
      </p:sp>
    </p:spTree>
    <p:extLst>
      <p:ext uri="{BB962C8B-B14F-4D97-AF65-F5344CB8AC3E}">
        <p14:creationId xmlns:p14="http://schemas.microsoft.com/office/powerpoint/2010/main" val="3161445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GNU (GPL) License Compliance Failure</a:t>
            </a:r>
          </a:p>
        </p:txBody>
      </p:sp>
      <p:sp>
        <p:nvSpPr>
          <p:cNvPr id="3" name="Content Placeholder 2"/>
          <p:cNvSpPr>
            <a:spLocks noGrp="1"/>
          </p:cNvSpPr>
          <p:nvPr>
            <p:ph idx="1"/>
          </p:nvPr>
        </p:nvSpPr>
        <p:spPr/>
        <p:txBody>
          <a:bodyPr/>
          <a:lstStyle/>
          <a:p>
            <a:r>
              <a:rPr lang="en-US" dirty="0"/>
              <a:t>The Software Freedom Law Center “SFLC”</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087" y="2988733"/>
            <a:ext cx="3337567" cy="594361"/>
          </a:xfrm>
          <a:prstGeom prst="rect">
            <a:avLst/>
          </a:prstGeom>
        </p:spPr>
      </p:pic>
      <p:pic>
        <p:nvPicPr>
          <p:cNvPr id="5" name="Picture 4"/>
          <p:cNvPicPr>
            <a:picLocks noChangeAspect="1"/>
          </p:cNvPicPr>
          <p:nvPr/>
        </p:nvPicPr>
        <p:blipFill>
          <a:blip r:embed="rId3"/>
          <a:stretch>
            <a:fillRect/>
          </a:stretch>
        </p:blipFill>
        <p:spPr>
          <a:xfrm>
            <a:off x="2868757" y="2714414"/>
            <a:ext cx="4210050" cy="1143000"/>
          </a:xfrm>
          <a:prstGeom prst="rect">
            <a:avLst/>
          </a:prstGeom>
        </p:spPr>
      </p:pic>
    </p:spTree>
    <p:extLst>
      <p:ext uri="{BB962C8B-B14F-4D97-AF65-F5344CB8AC3E}">
        <p14:creationId xmlns:p14="http://schemas.microsoft.com/office/powerpoint/2010/main" val="3123246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B9BB1-A994-4CF9-858D-92C2A37B2F92}"/>
              </a:ext>
            </a:extLst>
          </p:cNvPr>
          <p:cNvSpPr>
            <a:spLocks noGrp="1"/>
          </p:cNvSpPr>
          <p:nvPr>
            <p:ph type="title"/>
          </p:nvPr>
        </p:nvSpPr>
        <p:spPr>
          <a:xfrm>
            <a:off x="838200" y="365125"/>
            <a:ext cx="10515600" cy="1306443"/>
          </a:xfrm>
        </p:spPr>
        <p:txBody>
          <a:bodyPr>
            <a:normAutofit/>
          </a:bodyPr>
          <a:lstStyle/>
          <a:p>
            <a:r>
              <a:rPr lang="en-US" sz="4000"/>
              <a:t>What happened to Kevin</a:t>
            </a:r>
          </a:p>
        </p:txBody>
      </p:sp>
      <p:sp>
        <p:nvSpPr>
          <p:cNvPr id="3" name="Content Placeholder 2">
            <a:extLst>
              <a:ext uri="{FF2B5EF4-FFF2-40B4-BE49-F238E27FC236}">
                <a16:creationId xmlns:a16="http://schemas.microsoft.com/office/drawing/2014/main" id="{13350DA5-D1A4-4D30-ABCE-925186BBE5C2}"/>
              </a:ext>
            </a:extLst>
          </p:cNvPr>
          <p:cNvSpPr>
            <a:spLocks noGrp="1"/>
          </p:cNvSpPr>
          <p:nvPr>
            <p:ph idx="1"/>
          </p:nvPr>
        </p:nvSpPr>
        <p:spPr>
          <a:xfrm>
            <a:off x="838200" y="1825625"/>
            <a:ext cx="6714744" cy="4303465"/>
          </a:xfrm>
        </p:spPr>
        <p:txBody>
          <a:bodyPr>
            <a:normAutofit/>
          </a:bodyPr>
          <a:lstStyle/>
          <a:p>
            <a:pPr marL="0" marR="0"/>
            <a:r>
              <a:rPr lang="en-US" sz="1300">
                <a:effectLst/>
                <a:latin typeface="Arial" panose="020B0604020202020204" pitchFamily="34" charset="0"/>
                <a:ea typeface="Calibri" panose="020F0502020204030204" pitchFamily="34" charset="0"/>
              </a:rPr>
              <a:t>Things in Denver went very well. Kevin and his sales team were able to sign every organization they met with. As Moises had predicted, when they returned to company headquarters in Nashville, it was announced that there would be a new office in Denver, Colorado.</a:t>
            </a:r>
            <a:endParaRPr lang="en-US" sz="1300">
              <a:effectLst/>
              <a:latin typeface="Calibri" panose="020F0502020204030204" pitchFamily="34" charset="0"/>
              <a:ea typeface="Calibri" panose="020F0502020204030204" pitchFamily="34" charset="0"/>
            </a:endParaRPr>
          </a:p>
          <a:p>
            <a:pPr marL="0" marR="0"/>
            <a:r>
              <a:rPr lang="en-US" sz="1300">
                <a:effectLst/>
                <a:latin typeface="Arial" panose="020B0604020202020204" pitchFamily="34" charset="0"/>
                <a:ea typeface="Calibri" panose="020F0502020204030204" pitchFamily="34" charset="0"/>
              </a:rPr>
              <a:t>Kevin finally mustered the courage to go speak with his boss, Marissa, and the Director of Sales, Ian Harkin, about his frustration with job responsibilities. He explained how hard the last few months had been and that, despite all the success, he was thinking about quitting. They both told Kevin that they were appreciative of his sacrifice and wished he would have voiced his concerns sooner. They assured him that when the company was in a good place with strong clients and steady business, they would be happy to send Kevin come back to programming full-time. </a:t>
            </a:r>
            <a:endParaRPr lang="en-US" sz="1300">
              <a:effectLst/>
              <a:latin typeface="Calibri" panose="020F0502020204030204" pitchFamily="34" charset="0"/>
              <a:ea typeface="Calibri" panose="020F0502020204030204" pitchFamily="34" charset="0"/>
            </a:endParaRPr>
          </a:p>
          <a:p>
            <a:pPr marL="0" marR="0"/>
            <a:r>
              <a:rPr lang="en-US" sz="1300">
                <a:effectLst/>
                <a:latin typeface="Arial" panose="020B0604020202020204" pitchFamily="34" charset="0"/>
                <a:ea typeface="Calibri" panose="020F0502020204030204" pitchFamily="34" charset="0"/>
              </a:rPr>
              <a:t>Over the next few months, Kevin still had his ups and downs. He was still homesick and didn’t have many friends, but he realized that was largely his fault. Over time, he became more outgoing and grew to love the people he worked with despite their differences in values or morals.</a:t>
            </a:r>
            <a:endParaRPr lang="en-US" sz="1300">
              <a:effectLst/>
              <a:latin typeface="Calibri" panose="020F0502020204030204" pitchFamily="34" charset="0"/>
              <a:ea typeface="Calibri" panose="020F0502020204030204" pitchFamily="34" charset="0"/>
            </a:endParaRPr>
          </a:p>
          <a:p>
            <a:pPr marL="0" marR="0"/>
            <a:r>
              <a:rPr lang="en-US" sz="1300">
                <a:effectLst/>
                <a:latin typeface="Arial" panose="020B0604020202020204" pitchFamily="34" charset="0"/>
                <a:ea typeface="Calibri" panose="020F0502020204030204" pitchFamily="34" charset="0"/>
              </a:rPr>
              <a:t>A few months later, when the new office in Denver was ready, Kevin was asked to relocate and be a Senior Project Manager of several exciting projects that would be ran out of the new location. Kevin was excited to have a chance to have more programming responsibilities and live so much closer to family. Although the first year of work at Slick Tix was emotionally draining and difficult, Kevin was glad that he stuck it out.</a:t>
            </a:r>
            <a:endParaRPr lang="en-US" sz="1300">
              <a:effectLst/>
              <a:latin typeface="Calibri" panose="020F0502020204030204" pitchFamily="34" charset="0"/>
              <a:ea typeface="Calibri" panose="020F0502020204030204" pitchFamily="34" charset="0"/>
            </a:endParaRPr>
          </a:p>
          <a:p>
            <a:endParaRPr lang="en-US" sz="1300"/>
          </a:p>
        </p:txBody>
      </p:sp>
      <p:pic>
        <p:nvPicPr>
          <p:cNvPr id="5" name="Picture 4" descr="A person in a suit and tie standing next to a yellow car&#10;&#10;Description automatically generated with medium confidence">
            <a:extLst>
              <a:ext uri="{FF2B5EF4-FFF2-40B4-BE49-F238E27FC236}">
                <a16:creationId xmlns:a16="http://schemas.microsoft.com/office/drawing/2014/main" id="{D5B20E20-79D9-4624-983D-FB196B6C5B37}"/>
              </a:ext>
            </a:extLst>
          </p:cNvPr>
          <p:cNvPicPr>
            <a:picLocks noChangeAspect="1"/>
          </p:cNvPicPr>
          <p:nvPr/>
        </p:nvPicPr>
        <p:blipFill rotWithShape="1">
          <a:blip r:embed="rId2">
            <a:extLst>
              <a:ext uri="{28A0092B-C50C-407E-A947-70E740481C1C}">
                <a14:useLocalDpi xmlns:a14="http://schemas.microsoft.com/office/drawing/2010/main" val="0"/>
              </a:ext>
            </a:extLst>
          </a:blip>
          <a:srcRect l="29313" r="25315" b="1"/>
          <a:stretch/>
        </p:blipFill>
        <p:spPr>
          <a:xfrm>
            <a:off x="7989293" y="1904282"/>
            <a:ext cx="3423093" cy="4224808"/>
          </a:xfrm>
          <a:prstGeom prst="rect">
            <a:avLst/>
          </a:prstGeom>
        </p:spPr>
      </p:pic>
    </p:spTree>
    <p:extLst>
      <p:ext uri="{BB962C8B-B14F-4D97-AF65-F5344CB8AC3E}">
        <p14:creationId xmlns:p14="http://schemas.microsoft.com/office/powerpoint/2010/main" val="202200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CB99-6F34-C37E-9534-4F2E80D892C5}"/>
              </a:ext>
            </a:extLst>
          </p:cNvPr>
          <p:cNvSpPr>
            <a:spLocks noGrp="1"/>
          </p:cNvSpPr>
          <p:nvPr>
            <p:ph type="title"/>
          </p:nvPr>
        </p:nvSpPr>
        <p:spPr/>
        <p:txBody>
          <a:bodyPr/>
          <a:lstStyle/>
          <a:p>
            <a:r>
              <a:rPr lang="en-US" dirty="0"/>
              <a:t>Coming Up</a:t>
            </a:r>
          </a:p>
        </p:txBody>
      </p:sp>
      <p:sp>
        <p:nvSpPr>
          <p:cNvPr id="3" name="Content Placeholder 2">
            <a:extLst>
              <a:ext uri="{FF2B5EF4-FFF2-40B4-BE49-F238E27FC236}">
                <a16:creationId xmlns:a16="http://schemas.microsoft.com/office/drawing/2014/main" id="{9E4E88E1-7A67-F774-D86D-123BAFBFE9D7}"/>
              </a:ext>
            </a:extLst>
          </p:cNvPr>
          <p:cNvSpPr>
            <a:spLocks noGrp="1"/>
          </p:cNvSpPr>
          <p:nvPr>
            <p:ph sz="half" idx="1"/>
          </p:nvPr>
        </p:nvSpPr>
        <p:spPr/>
        <p:txBody>
          <a:bodyPr>
            <a:normAutofit fontScale="70000" lnSpcReduction="20000"/>
          </a:bodyPr>
          <a:lstStyle/>
          <a:p>
            <a:r>
              <a:rPr lang="en-US" dirty="0"/>
              <a:t>Personal User Manual - 5 &amp; 6</a:t>
            </a:r>
          </a:p>
          <a:p>
            <a:pPr lvl="1"/>
            <a:r>
              <a:rPr lang="en-US" dirty="0"/>
              <a:t>What we are going to include</a:t>
            </a:r>
          </a:p>
          <a:p>
            <a:pPr lvl="2"/>
            <a:r>
              <a:rPr lang="en-US" dirty="0"/>
              <a:t>Personality:	Introvert/Extravert, Color Test, and Myers Briggs results</a:t>
            </a:r>
          </a:p>
          <a:p>
            <a:pPr lvl="2"/>
            <a:r>
              <a:rPr lang="en-US" dirty="0"/>
              <a:t>Motivation: 	Theory X/Y</a:t>
            </a:r>
          </a:p>
          <a:p>
            <a:pPr lvl="2"/>
            <a:r>
              <a:rPr lang="en-US" dirty="0"/>
              <a:t>Consciousness:	Professionalism &amp; 	 Personal Ethics statement</a:t>
            </a:r>
          </a:p>
          <a:p>
            <a:pPr lvl="2"/>
            <a:r>
              <a:rPr lang="en-US" dirty="0"/>
              <a:t>Pressure: 	Performance Evals, 360, Stress</a:t>
            </a:r>
          </a:p>
          <a:p>
            <a:r>
              <a:rPr lang="en-US" dirty="0"/>
              <a:t>Acorn Project – 7 &amp; 8</a:t>
            </a:r>
          </a:p>
          <a:p>
            <a:pPr lvl="1"/>
            <a:r>
              <a:rPr lang="en-US" dirty="0"/>
              <a:t>Week 06 Group assignments</a:t>
            </a:r>
          </a:p>
          <a:p>
            <a:pPr lvl="1"/>
            <a:r>
              <a:rPr lang="en-US" dirty="0"/>
              <a:t>Week 07 Proposal Due</a:t>
            </a:r>
          </a:p>
          <a:p>
            <a:pPr lvl="1"/>
            <a:r>
              <a:rPr lang="en-US" dirty="0"/>
              <a:t>Week 08 Approval Due</a:t>
            </a:r>
          </a:p>
          <a:p>
            <a:pPr lvl="1"/>
            <a:r>
              <a:rPr lang="en-US" dirty="0"/>
              <a:t>Week 09 Either 1 of 4 done or 25% of each done</a:t>
            </a:r>
          </a:p>
          <a:p>
            <a:pPr lvl="1"/>
            <a:r>
              <a:rPr lang="en-US" dirty="0"/>
              <a:t>Week 10 Either 2 of 4 done or 50% of each done</a:t>
            </a:r>
          </a:p>
          <a:p>
            <a:pPr lvl="1"/>
            <a:r>
              <a:rPr lang="en-US" dirty="0"/>
              <a:t>Week 11 Either 3 of 4 done or 75% of each done</a:t>
            </a:r>
          </a:p>
          <a:p>
            <a:pPr lvl="1"/>
            <a:r>
              <a:rPr lang="en-US" dirty="0"/>
              <a:t>Week 12 Project Due</a:t>
            </a:r>
          </a:p>
          <a:p>
            <a:pPr lvl="1"/>
            <a:r>
              <a:rPr lang="en-US" dirty="0"/>
              <a:t>Week 13 Project Presentations</a:t>
            </a:r>
          </a:p>
        </p:txBody>
      </p:sp>
      <p:sp>
        <p:nvSpPr>
          <p:cNvPr id="4" name="Content Placeholder 3">
            <a:extLst>
              <a:ext uri="{FF2B5EF4-FFF2-40B4-BE49-F238E27FC236}">
                <a16:creationId xmlns:a16="http://schemas.microsoft.com/office/drawing/2014/main" id="{A601047B-EAB8-3105-CDD0-3037BC10DA32}"/>
              </a:ext>
            </a:extLst>
          </p:cNvPr>
          <p:cNvSpPr>
            <a:spLocks noGrp="1"/>
          </p:cNvSpPr>
          <p:nvPr>
            <p:ph sz="half" idx="2"/>
          </p:nvPr>
        </p:nvSpPr>
        <p:spPr/>
        <p:txBody>
          <a:bodyPr>
            <a:normAutofit fontScale="70000" lnSpcReduction="20000"/>
          </a:bodyPr>
          <a:lstStyle/>
          <a:p>
            <a:r>
              <a:rPr lang="en-US" dirty="0"/>
              <a:t>Beginning with the end in mind – S.R. Covey</a:t>
            </a:r>
          </a:p>
          <a:p>
            <a:endParaRPr lang="en-US" dirty="0"/>
          </a:p>
          <a:p>
            <a:r>
              <a:rPr lang="en-US" dirty="0"/>
              <a:t>User Manual template</a:t>
            </a:r>
          </a:p>
          <a:p>
            <a:pPr lvl="1"/>
            <a:r>
              <a:rPr lang="en-US" dirty="0"/>
              <a:t>My Style</a:t>
            </a:r>
          </a:p>
          <a:p>
            <a:pPr lvl="1"/>
            <a:r>
              <a:rPr lang="en-US" dirty="0"/>
              <a:t>Values</a:t>
            </a:r>
          </a:p>
          <a:p>
            <a:pPr lvl="1"/>
            <a:r>
              <a:rPr lang="en-US" dirty="0"/>
              <a:t>Patience and Strength</a:t>
            </a:r>
          </a:p>
          <a:p>
            <a:pPr lvl="1"/>
            <a:r>
              <a:rPr lang="en-US" dirty="0"/>
              <a:t>Communication Methods</a:t>
            </a:r>
          </a:p>
          <a:p>
            <a:pPr lvl="1"/>
            <a:r>
              <a:rPr lang="en-US" dirty="0"/>
              <a:t>Best Way to help me help you</a:t>
            </a:r>
          </a:p>
          <a:p>
            <a:pPr lvl="1"/>
            <a:r>
              <a:rPr lang="en-US" dirty="0"/>
              <a:t>Common Misunderstanding</a:t>
            </a:r>
          </a:p>
        </p:txBody>
      </p:sp>
    </p:spTree>
    <p:extLst>
      <p:ext uri="{BB962C8B-B14F-4D97-AF65-F5344CB8AC3E}">
        <p14:creationId xmlns:p14="http://schemas.microsoft.com/office/powerpoint/2010/main" val="126750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1CAD5-6786-9F06-AE28-B68E92DFD910}"/>
              </a:ext>
            </a:extLst>
          </p:cNvPr>
          <p:cNvSpPr>
            <a:spLocks noGrp="1"/>
          </p:cNvSpPr>
          <p:nvPr>
            <p:ph type="title"/>
          </p:nvPr>
        </p:nvSpPr>
        <p:spPr/>
        <p:txBody>
          <a:bodyPr/>
          <a:lstStyle/>
          <a:p>
            <a:r>
              <a:rPr lang="en-US" b="1" dirty="0"/>
              <a:t>Prepare 04 - Discipline</a:t>
            </a:r>
          </a:p>
        </p:txBody>
      </p:sp>
      <p:sp>
        <p:nvSpPr>
          <p:cNvPr id="3" name="Content Placeholder 2">
            <a:extLst>
              <a:ext uri="{FF2B5EF4-FFF2-40B4-BE49-F238E27FC236}">
                <a16:creationId xmlns:a16="http://schemas.microsoft.com/office/drawing/2014/main" id="{FC62B57F-83D7-39A0-6E5A-1E17EF84BF2D}"/>
              </a:ext>
            </a:extLst>
          </p:cNvPr>
          <p:cNvSpPr>
            <a:spLocks noGrp="1"/>
          </p:cNvSpPr>
          <p:nvPr>
            <p:ph idx="1"/>
          </p:nvPr>
        </p:nvSpPr>
        <p:spPr/>
        <p:txBody>
          <a:bodyPr/>
          <a:lstStyle/>
          <a:p>
            <a:r>
              <a:rPr lang="en-US" dirty="0"/>
              <a:t>Read or watch all of the following materials carefully:</a:t>
            </a:r>
          </a:p>
          <a:p>
            <a:pPr lvl="1"/>
            <a:r>
              <a:rPr lang="en-US" dirty="0">
                <a:solidFill>
                  <a:schemeClr val="accent1">
                    <a:lumMod val="40000"/>
                    <a:lumOff val="60000"/>
                  </a:schemeClr>
                </a:solidFill>
              </a:rPr>
              <a:t> </a:t>
            </a:r>
            <a:r>
              <a:rPr lang="en-US"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Self Discipline: Definitions and Examples</a:t>
            </a:r>
            <a:endParaRPr lang="en-US" dirty="0">
              <a:solidFill>
                <a:schemeClr val="accent1">
                  <a:lumMod val="40000"/>
                  <a:lumOff val="60000"/>
                </a:schemeClr>
              </a:solidFill>
            </a:endParaRPr>
          </a:p>
          <a:p>
            <a:pPr lvl="1"/>
            <a:r>
              <a:rPr lang="en-US" dirty="0">
                <a:solidFill>
                  <a:schemeClr val="accent1">
                    <a:lumMod val="40000"/>
                    <a:lumOff val="60000"/>
                  </a:schemeClr>
                </a:solidFill>
                <a:hlinkClick r:id="rId3">
                  <a:extLst>
                    <a:ext uri="{A12FA001-AC4F-418D-AE19-62706E023703}">
                      <ahyp:hlinkClr xmlns:ahyp="http://schemas.microsoft.com/office/drawing/2018/hyperlinkcolor" val="tx"/>
                    </a:ext>
                  </a:extLst>
                </a:hlinkClick>
              </a:rPr>
              <a:t>Why Self-Discipline Should Matter to You</a:t>
            </a:r>
            <a:endParaRPr lang="en-US" dirty="0">
              <a:solidFill>
                <a:schemeClr val="accent1">
                  <a:lumMod val="40000"/>
                  <a:lumOff val="60000"/>
                </a:schemeClr>
              </a:solidFill>
            </a:endParaRPr>
          </a:p>
          <a:p>
            <a:pPr lvl="1"/>
            <a:r>
              <a:rPr lang="en-US" dirty="0">
                <a:solidFill>
                  <a:schemeClr val="accent1">
                    <a:lumMod val="40000"/>
                    <a:lumOff val="60000"/>
                  </a:schemeClr>
                </a:solidFill>
                <a:hlinkClick r:id="rId4">
                  <a:extLst>
                    <a:ext uri="{A12FA001-AC4F-418D-AE19-62706E023703}">
                      <ahyp:hlinkClr xmlns:ahyp="http://schemas.microsoft.com/office/drawing/2018/hyperlinkcolor" val="tx"/>
                    </a:ext>
                  </a:extLst>
                </a:hlinkClick>
              </a:rPr>
              <a:t>Moral Discipline</a:t>
            </a:r>
            <a:endParaRPr lang="en-US" dirty="0">
              <a:solidFill>
                <a:schemeClr val="accent1">
                  <a:lumMod val="40000"/>
                  <a:lumOff val="60000"/>
                </a:schemeClr>
              </a:solidFill>
            </a:endParaRPr>
          </a:p>
          <a:p>
            <a:pPr lvl="1"/>
            <a:r>
              <a:rPr lang="en-US" dirty="0">
                <a:solidFill>
                  <a:schemeClr val="accent1">
                    <a:lumMod val="40000"/>
                    <a:lumOff val="60000"/>
                  </a:schemeClr>
                </a:solidFill>
                <a:hlinkClick r:id="rId5">
                  <a:extLst>
                    <a:ext uri="{A12FA001-AC4F-418D-AE19-62706E023703}">
                      <ahyp:hlinkClr xmlns:ahyp="http://schemas.microsoft.com/office/drawing/2018/hyperlinkcolor" val="tx"/>
                    </a:ext>
                  </a:extLst>
                </a:hlinkClick>
              </a:rPr>
              <a:t>Make Your Bed</a:t>
            </a:r>
            <a:endParaRPr lang="en-US" dirty="0">
              <a:solidFill>
                <a:schemeClr val="accent1">
                  <a:lumMod val="40000"/>
                  <a:lumOff val="60000"/>
                </a:schemeClr>
              </a:solidFill>
            </a:endParaRPr>
          </a:p>
          <a:p>
            <a:pPr lvl="1"/>
            <a:r>
              <a:rPr lang="en-US" dirty="0">
                <a:solidFill>
                  <a:schemeClr val="accent1">
                    <a:lumMod val="40000"/>
                    <a:lumOff val="60000"/>
                  </a:schemeClr>
                </a:solidFill>
                <a:hlinkClick r:id="rId6">
                  <a:extLst>
                    <a:ext uri="{A12FA001-AC4F-418D-AE19-62706E023703}">
                      <ahyp:hlinkClr xmlns:ahyp="http://schemas.microsoft.com/office/drawing/2018/hyperlinkcolor" val="tx"/>
                    </a:ext>
                  </a:extLst>
                </a:hlinkClick>
              </a:rPr>
              <a:t>Kevin Porter Case Study - Part B</a:t>
            </a:r>
            <a:endParaRPr lang="en-US" dirty="0">
              <a:solidFill>
                <a:schemeClr val="accent1">
                  <a:lumMod val="40000"/>
                  <a:lumOff val="60000"/>
                </a:schemeClr>
              </a:solidFill>
            </a:endParaRPr>
          </a:p>
          <a:p>
            <a:endParaRPr lang="en-US" dirty="0"/>
          </a:p>
        </p:txBody>
      </p:sp>
    </p:spTree>
    <p:extLst>
      <p:ext uri="{BB962C8B-B14F-4D97-AF65-F5344CB8AC3E}">
        <p14:creationId xmlns:p14="http://schemas.microsoft.com/office/powerpoint/2010/main" val="405174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F8C8-9363-47C8-9B19-1276A827CB0F}"/>
              </a:ext>
            </a:extLst>
          </p:cNvPr>
          <p:cNvSpPr>
            <a:spLocks noGrp="1"/>
          </p:cNvSpPr>
          <p:nvPr>
            <p:ph type="title"/>
          </p:nvPr>
        </p:nvSpPr>
        <p:spPr/>
        <p:txBody>
          <a:bodyPr/>
          <a:lstStyle/>
          <a:p>
            <a:r>
              <a:rPr lang="en-US" b="1" dirty="0"/>
              <a:t>5 Ways To Improve Self-Discipline at Work</a:t>
            </a:r>
            <a:endParaRPr lang="en-US" dirty="0"/>
          </a:p>
        </p:txBody>
      </p:sp>
      <p:sp>
        <p:nvSpPr>
          <p:cNvPr id="3" name="Content Placeholder 2">
            <a:extLst>
              <a:ext uri="{FF2B5EF4-FFF2-40B4-BE49-F238E27FC236}">
                <a16:creationId xmlns:a16="http://schemas.microsoft.com/office/drawing/2014/main" id="{3BD9451F-9EB6-7DED-634F-B71A6C5BFB08}"/>
              </a:ext>
            </a:extLst>
          </p:cNvPr>
          <p:cNvSpPr>
            <a:spLocks noGrp="1"/>
          </p:cNvSpPr>
          <p:nvPr>
            <p:ph idx="1"/>
          </p:nvPr>
        </p:nvSpPr>
        <p:spPr/>
        <p:txBody>
          <a:bodyPr/>
          <a:lstStyle/>
          <a:p>
            <a:r>
              <a:rPr lang="en-US" dirty="0">
                <a:hlinkClick r:id="rId4"/>
              </a:rPr>
              <a:t>https://www.indeed.com/career-advice/career-development/self-discipline</a:t>
            </a:r>
            <a:r>
              <a:rPr lang="en-US" dirty="0"/>
              <a:t> </a:t>
            </a:r>
          </a:p>
          <a:p>
            <a:endParaRPr lang="en-US" dirty="0"/>
          </a:p>
        </p:txBody>
      </p:sp>
      <p:pic>
        <p:nvPicPr>
          <p:cNvPr id="4" name="Top Resume Skills" descr="Top Resume Skills">
            <a:hlinkClick r:id="" action="ppaction://media"/>
            <a:extLst>
              <a:ext uri="{FF2B5EF4-FFF2-40B4-BE49-F238E27FC236}">
                <a16:creationId xmlns:a16="http://schemas.microsoft.com/office/drawing/2014/main" id="{4BF05CF0-0327-F9CA-5E84-06D82AAA5F8B}"/>
              </a:ext>
            </a:extLst>
          </p:cNvPr>
          <p:cNvPicPr>
            <a:picLocks noChangeAspect="1"/>
          </p:cNvPicPr>
          <p:nvPr>
            <a:videoFile r:link="rId2"/>
            <p:extLst>
              <p:ext uri="{DAA4B4D4-6D71-4841-9C94-3DE7FCFB9230}">
                <p14:media xmlns:p14="http://schemas.microsoft.com/office/powerpoint/2010/main" r:embed="rId1">
                  <p14:fade out="4000"/>
                </p14:media>
              </p:ext>
            </p:extLst>
          </p:nvPr>
        </p:nvPicPr>
        <p:blipFill>
          <a:blip r:embed="rId5"/>
          <a:stretch>
            <a:fillRect/>
          </a:stretch>
        </p:blipFill>
        <p:spPr>
          <a:xfrm>
            <a:off x="3651425" y="1690688"/>
            <a:ext cx="8128000" cy="4572000"/>
          </a:xfrm>
          <a:prstGeom prst="rect">
            <a:avLst/>
          </a:prstGeom>
        </p:spPr>
      </p:pic>
    </p:spTree>
    <p:extLst>
      <p:ext uri="{BB962C8B-B14F-4D97-AF65-F5344CB8AC3E}">
        <p14:creationId xmlns:p14="http://schemas.microsoft.com/office/powerpoint/2010/main" val="155314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2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03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E677-A37A-E53E-C46A-AC76F8D1CAC4}"/>
              </a:ext>
            </a:extLst>
          </p:cNvPr>
          <p:cNvSpPr>
            <a:spLocks noGrp="1"/>
          </p:cNvSpPr>
          <p:nvPr>
            <p:ph type="title"/>
          </p:nvPr>
        </p:nvSpPr>
        <p:spPr/>
        <p:txBody>
          <a:bodyPr/>
          <a:lstStyle/>
          <a:p>
            <a:r>
              <a:rPr lang="en-US" dirty="0"/>
              <a:t>Top-10 Resume Skills</a:t>
            </a:r>
          </a:p>
        </p:txBody>
      </p:sp>
      <p:sp>
        <p:nvSpPr>
          <p:cNvPr id="3" name="Content Placeholder 2">
            <a:extLst>
              <a:ext uri="{FF2B5EF4-FFF2-40B4-BE49-F238E27FC236}">
                <a16:creationId xmlns:a16="http://schemas.microsoft.com/office/drawing/2014/main" id="{2C5571A9-7336-D836-E7D5-AE409FD6DBD8}"/>
              </a:ext>
            </a:extLst>
          </p:cNvPr>
          <p:cNvSpPr>
            <a:spLocks noGrp="1"/>
          </p:cNvSpPr>
          <p:nvPr>
            <p:ph idx="1"/>
          </p:nvPr>
        </p:nvSpPr>
        <p:spPr/>
        <p:txBody>
          <a:bodyPr>
            <a:normAutofit fontScale="92500" lnSpcReduction="20000"/>
          </a:bodyPr>
          <a:lstStyle/>
          <a:p>
            <a:r>
              <a:rPr lang="en-US" dirty="0"/>
              <a:t>Active Listening</a:t>
            </a:r>
          </a:p>
          <a:p>
            <a:r>
              <a:rPr lang="en-US" dirty="0"/>
              <a:t>Computer Programming</a:t>
            </a:r>
          </a:p>
          <a:p>
            <a:r>
              <a:rPr lang="en-US" dirty="0"/>
              <a:t>Conflict Resolution</a:t>
            </a:r>
          </a:p>
          <a:p>
            <a:r>
              <a:rPr lang="en-US" dirty="0"/>
              <a:t>Creativity</a:t>
            </a:r>
          </a:p>
          <a:p>
            <a:r>
              <a:rPr lang="en-US" dirty="0"/>
              <a:t>Risk-Taking</a:t>
            </a:r>
          </a:p>
          <a:p>
            <a:r>
              <a:rPr lang="en-US" dirty="0"/>
              <a:t>Adaptability</a:t>
            </a:r>
          </a:p>
          <a:p>
            <a:r>
              <a:rPr lang="en-US" dirty="0"/>
              <a:t>Customer Service</a:t>
            </a:r>
          </a:p>
          <a:p>
            <a:r>
              <a:rPr lang="en-US" dirty="0"/>
              <a:t>Public Speaking</a:t>
            </a:r>
          </a:p>
          <a:p>
            <a:r>
              <a:rPr lang="en-US" dirty="0"/>
              <a:t>Negotiation</a:t>
            </a:r>
          </a:p>
          <a:p>
            <a:r>
              <a:rPr lang="en-US" dirty="0"/>
              <a:t>Time Management</a:t>
            </a:r>
          </a:p>
        </p:txBody>
      </p:sp>
      <p:pic>
        <p:nvPicPr>
          <p:cNvPr id="4" name="Picture 3">
            <a:extLst>
              <a:ext uri="{FF2B5EF4-FFF2-40B4-BE49-F238E27FC236}">
                <a16:creationId xmlns:a16="http://schemas.microsoft.com/office/drawing/2014/main" id="{BEC357ED-55AD-B808-BDEF-B2E49BC600A8}"/>
              </a:ext>
            </a:extLst>
          </p:cNvPr>
          <p:cNvPicPr>
            <a:picLocks noChangeAspect="1"/>
          </p:cNvPicPr>
          <p:nvPr/>
        </p:nvPicPr>
        <p:blipFill>
          <a:blip r:embed="rId2"/>
          <a:stretch>
            <a:fillRect/>
          </a:stretch>
        </p:blipFill>
        <p:spPr>
          <a:xfrm>
            <a:off x="5800135" y="1825625"/>
            <a:ext cx="5912147" cy="3699571"/>
          </a:xfrm>
          <a:prstGeom prst="rect">
            <a:avLst/>
          </a:prstGeom>
        </p:spPr>
      </p:pic>
    </p:spTree>
    <p:extLst>
      <p:ext uri="{BB962C8B-B14F-4D97-AF65-F5344CB8AC3E}">
        <p14:creationId xmlns:p14="http://schemas.microsoft.com/office/powerpoint/2010/main" val="375327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85F6-B2CD-65DB-EBFC-7EEAC52A60EB}"/>
              </a:ext>
            </a:extLst>
          </p:cNvPr>
          <p:cNvSpPr>
            <a:spLocks noGrp="1"/>
          </p:cNvSpPr>
          <p:nvPr>
            <p:ph type="title"/>
          </p:nvPr>
        </p:nvSpPr>
        <p:spPr/>
        <p:txBody>
          <a:bodyPr/>
          <a:lstStyle/>
          <a:p>
            <a:r>
              <a:rPr lang="en-US" b="1" dirty="0"/>
              <a:t>Why Self-Discipline Should Matter to You</a:t>
            </a:r>
            <a:endParaRPr lang="en-US" dirty="0"/>
          </a:p>
        </p:txBody>
      </p:sp>
      <p:sp>
        <p:nvSpPr>
          <p:cNvPr id="3" name="Content Placeholder 2">
            <a:extLst>
              <a:ext uri="{FF2B5EF4-FFF2-40B4-BE49-F238E27FC236}">
                <a16:creationId xmlns:a16="http://schemas.microsoft.com/office/drawing/2014/main" id="{405B8F83-A6BA-C82B-79E9-B4F8408DB5A6}"/>
              </a:ext>
            </a:extLst>
          </p:cNvPr>
          <p:cNvSpPr>
            <a:spLocks noGrp="1"/>
          </p:cNvSpPr>
          <p:nvPr>
            <p:ph sz="half" idx="1"/>
          </p:nvPr>
        </p:nvSpPr>
        <p:spPr/>
        <p:txBody>
          <a:bodyPr>
            <a:normAutofit/>
          </a:bodyPr>
          <a:lstStyle/>
          <a:p>
            <a:r>
              <a:rPr lang="en-US" b="1" dirty="0"/>
              <a:t>Do You Have the Discipline to Do What’s Right?</a:t>
            </a:r>
          </a:p>
          <a:p>
            <a:r>
              <a:rPr lang="en-US" b="1" dirty="0"/>
              <a:t>Self-Discipline Is Good for You</a:t>
            </a:r>
          </a:p>
          <a:p>
            <a:pPr lvl="1"/>
            <a:r>
              <a:rPr lang="en-US" dirty="0"/>
              <a:t>Self-discipline is not a punishment; it’s a gift.</a:t>
            </a:r>
          </a:p>
          <a:p>
            <a:endParaRPr lang="en-US" b="1" dirty="0"/>
          </a:p>
          <a:p>
            <a:endParaRPr lang="en-US" b="1" dirty="0"/>
          </a:p>
          <a:p>
            <a:endParaRPr lang="en-US" dirty="0"/>
          </a:p>
        </p:txBody>
      </p:sp>
      <p:sp>
        <p:nvSpPr>
          <p:cNvPr id="6" name="Content Placeholder 5">
            <a:extLst>
              <a:ext uri="{FF2B5EF4-FFF2-40B4-BE49-F238E27FC236}">
                <a16:creationId xmlns:a16="http://schemas.microsoft.com/office/drawing/2014/main" id="{D588838B-BEFC-7519-09F7-76D407D12997}"/>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8312DC01-D5F4-F411-6ECF-8454E82ACC68}"/>
              </a:ext>
            </a:extLst>
          </p:cNvPr>
          <p:cNvPicPr>
            <a:picLocks noChangeAspect="1"/>
          </p:cNvPicPr>
          <p:nvPr/>
        </p:nvPicPr>
        <p:blipFill>
          <a:blip r:embed="rId2"/>
          <a:stretch>
            <a:fillRect/>
          </a:stretch>
        </p:blipFill>
        <p:spPr>
          <a:xfrm>
            <a:off x="7528142" y="2754270"/>
            <a:ext cx="4538598" cy="4027529"/>
          </a:xfrm>
          <a:prstGeom prst="rect">
            <a:avLst/>
          </a:prstGeom>
        </p:spPr>
      </p:pic>
    </p:spTree>
    <p:extLst>
      <p:ext uri="{BB962C8B-B14F-4D97-AF65-F5344CB8AC3E}">
        <p14:creationId xmlns:p14="http://schemas.microsoft.com/office/powerpoint/2010/main" val="14149508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5140</Words>
  <Application>Microsoft Office PowerPoint</Application>
  <PresentationFormat>Widescreen</PresentationFormat>
  <Paragraphs>852</Paragraphs>
  <Slides>49</Slides>
  <Notes>10</Notes>
  <HiddenSlides>1</HiddenSlides>
  <MMClips>4</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Arial</vt:lpstr>
      <vt:lpstr>Calibri</vt:lpstr>
      <vt:lpstr>Calibri Light</vt:lpstr>
      <vt:lpstr>Courier New</vt:lpstr>
      <vt:lpstr>Helvetica</vt:lpstr>
      <vt:lpstr>Symbol</vt:lpstr>
      <vt:lpstr>Times New Roman</vt:lpstr>
      <vt:lpstr>Office Theme</vt:lpstr>
      <vt:lpstr>1_Office Theme</vt:lpstr>
      <vt:lpstr>CSE 170 Technical Teamwork</vt:lpstr>
      <vt:lpstr>Overview</vt:lpstr>
      <vt:lpstr>Multidimensional Influence Model (MIM)</vt:lpstr>
      <vt:lpstr>Multidimensional Influence Model (MIM)</vt:lpstr>
      <vt:lpstr>Coming Up</vt:lpstr>
      <vt:lpstr>Prepare 04 - Discipline</vt:lpstr>
      <vt:lpstr>5 Ways To Improve Self-Discipline at Work</vt:lpstr>
      <vt:lpstr>Top-10 Resume Skills</vt:lpstr>
      <vt:lpstr>Why Self-Discipline Should Matter to You</vt:lpstr>
      <vt:lpstr>Moral Discipline </vt:lpstr>
      <vt:lpstr>Make Your Bed</vt:lpstr>
      <vt:lpstr>Motivation</vt:lpstr>
      <vt:lpstr>The Science Behind Self-Motivation  </vt:lpstr>
      <vt:lpstr>Discussion</vt:lpstr>
      <vt:lpstr>PowerPoint Presentation</vt:lpstr>
      <vt:lpstr>Theory X and Theory Y</vt:lpstr>
      <vt:lpstr>Motivation</vt:lpstr>
      <vt:lpstr>Questionnaire  Think if someone that has managed you?</vt:lpstr>
      <vt:lpstr>Questionnaire  Think about how you want to be managed?</vt:lpstr>
      <vt:lpstr>Results</vt:lpstr>
      <vt:lpstr>Theory X &amp; Theory Y</vt:lpstr>
      <vt:lpstr>“I Intend To” -- The Captain’s Example</vt:lpstr>
      <vt:lpstr>Scenario – Mr. Kevin Porter</vt:lpstr>
      <vt:lpstr>Academic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Graduate Degree Choices</vt:lpstr>
      <vt:lpstr> Course Exit Plan</vt:lpstr>
      <vt:lpstr>Career Choices</vt:lpstr>
      <vt:lpstr>PowerPoint Presentation</vt:lpstr>
      <vt:lpstr>PowerPoint Presentation</vt:lpstr>
      <vt:lpstr>PowerPoint Presentation</vt:lpstr>
      <vt:lpstr>PowerPoint Presentation</vt:lpstr>
      <vt:lpstr>Legal Issues (Non-Functional)</vt:lpstr>
      <vt:lpstr>Non-Disclosure Agreement, Non-compete</vt:lpstr>
      <vt:lpstr>PowerPoint Presentation</vt:lpstr>
      <vt:lpstr>Types of software </vt:lpstr>
      <vt:lpstr>FOSS Licensing agreement</vt:lpstr>
      <vt:lpstr>Programming Licensing</vt:lpstr>
      <vt:lpstr>GNU (GPL) License Compliance Failure</vt:lpstr>
      <vt:lpstr>What happened to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170 Technical Teamwork</dc:title>
  <dc:creator>Clements, William</dc:creator>
  <cp:lastModifiedBy>William</cp:lastModifiedBy>
  <cp:revision>2</cp:revision>
  <dcterms:created xsi:type="dcterms:W3CDTF">2020-10-02T19:14:52Z</dcterms:created>
  <dcterms:modified xsi:type="dcterms:W3CDTF">2022-10-05T18:45:47Z</dcterms:modified>
</cp:coreProperties>
</file>